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0" r:id="rId2"/>
    <p:sldId id="4558" r:id="rId3"/>
    <p:sldId id="8493" r:id="rId4"/>
    <p:sldId id="8495" r:id="rId5"/>
    <p:sldId id="636" r:id="rId6"/>
    <p:sldId id="648" r:id="rId7"/>
    <p:sldId id="262" r:id="rId8"/>
    <p:sldId id="4419" r:id="rId9"/>
    <p:sldId id="4565" r:id="rId10"/>
    <p:sldId id="4561" r:id="rId11"/>
    <p:sldId id="649" r:id="rId12"/>
    <p:sldId id="8494" r:id="rId13"/>
    <p:sldId id="4557" r:id="rId14"/>
    <p:sldId id="640" r:id="rId15"/>
    <p:sldId id="641" r:id="rId16"/>
    <p:sldId id="642" r:id="rId17"/>
    <p:sldId id="4562" r:id="rId18"/>
    <p:sldId id="4379" r:id="rId19"/>
    <p:sldId id="647" r:id="rId20"/>
    <p:sldId id="25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en Vandergriff" userId="b0d2dd81-c1e6-4fd5-9d17-867fd5007274" providerId="ADAL" clId="{BC877BD8-E807-4FDA-B835-1FE55FDE006F}"/>
    <pc:docChg chg="modSld">
      <pc:chgData name="Galen Vandergriff" userId="b0d2dd81-c1e6-4fd5-9d17-867fd5007274" providerId="ADAL" clId="{BC877BD8-E807-4FDA-B835-1FE55FDE006F}" dt="2023-07-14T17:01:39.610" v="2" actId="6549"/>
      <pc:docMkLst>
        <pc:docMk/>
      </pc:docMkLst>
      <pc:sldChg chg="modNotesTx">
        <pc:chgData name="Galen Vandergriff" userId="b0d2dd81-c1e6-4fd5-9d17-867fd5007274" providerId="ADAL" clId="{BC877BD8-E807-4FDA-B835-1FE55FDE006F}" dt="2023-07-14T17:01:39.610" v="2" actId="6549"/>
        <pc:sldMkLst>
          <pc:docMk/>
          <pc:sldMk cId="3738168369" sldId="259"/>
        </pc:sldMkLst>
      </pc:sldChg>
      <pc:sldChg chg="modNotesTx">
        <pc:chgData name="Galen Vandergriff" userId="b0d2dd81-c1e6-4fd5-9d17-867fd5007274" providerId="ADAL" clId="{BC877BD8-E807-4FDA-B835-1FE55FDE006F}" dt="2023-07-14T17:01:20.954" v="1" actId="6549"/>
        <pc:sldMkLst>
          <pc:docMk/>
          <pc:sldMk cId="2382101887" sldId="260"/>
        </pc:sldMkLst>
      </pc:sldChg>
    </pc:docChg>
  </pc:docChgLst>
</pc:chgInfo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Relationship Id="rId4" Type="http://schemas.openxmlformats.org/officeDocument/2006/relationships/image" Target="../media/image11.pn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Relationship Id="rId4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06B3E2-8BE5-4CE5-B27D-B81E69E49857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B64C8A-75A6-4943-AA03-92B41DD0757B}">
      <dgm:prSet phldrT="[Text]" custT="1"/>
      <dgm:spPr/>
      <dgm:t>
        <a:bodyPr/>
        <a:lstStyle/>
        <a:p>
          <a:r>
            <a:rPr lang="en-US" sz="1800" b="1"/>
            <a:t>The Educational Benefits of Diversity                                                                   </a:t>
          </a:r>
          <a:r>
            <a:rPr lang="en-US" sz="1800" b="1" i="1"/>
            <a:t>As Support for Race-Conscious Action</a:t>
          </a:r>
          <a:endParaRPr lang="en-US" sz="2000" b="1" i="1"/>
        </a:p>
      </dgm:t>
    </dgm:pt>
    <dgm:pt modelId="{B9A987B2-3401-46CB-A9E5-624CC03FCD6D}" type="parTrans" cxnId="{048C44EA-EDB4-438F-A371-EF37EB499CA9}">
      <dgm:prSet/>
      <dgm:spPr/>
      <dgm:t>
        <a:bodyPr/>
        <a:lstStyle/>
        <a:p>
          <a:endParaRPr lang="en-US"/>
        </a:p>
      </dgm:t>
    </dgm:pt>
    <dgm:pt modelId="{A2922EF8-B407-4D43-8D72-BF5C1AFA7A27}" type="sibTrans" cxnId="{048C44EA-EDB4-438F-A371-EF37EB499CA9}">
      <dgm:prSet/>
      <dgm:spPr/>
      <dgm:t>
        <a:bodyPr/>
        <a:lstStyle/>
        <a:p>
          <a:endParaRPr lang="en-US"/>
        </a:p>
      </dgm:t>
    </dgm:pt>
    <dgm:pt modelId="{A11950EC-C212-4BF5-BCE6-CF5D8C88B6BF}">
      <dgm:prSet phldrT="[Text]" custT="1"/>
      <dgm:spPr/>
      <dgm:t>
        <a:bodyPr/>
        <a:lstStyle/>
        <a:p>
          <a:r>
            <a:rPr lang="en-US" sz="1400" b="1"/>
            <a:t>As Asserted, Not Compelling</a:t>
          </a:r>
        </a:p>
      </dgm:t>
    </dgm:pt>
    <dgm:pt modelId="{269FCBDB-1FB5-48B9-99FA-E286ED0ED50D}" type="parTrans" cxnId="{ABCAB0B3-B5DC-4797-AE4A-AE1F21300356}">
      <dgm:prSet/>
      <dgm:spPr/>
      <dgm:t>
        <a:bodyPr/>
        <a:lstStyle/>
        <a:p>
          <a:endParaRPr lang="en-US"/>
        </a:p>
      </dgm:t>
    </dgm:pt>
    <dgm:pt modelId="{53BD8B6D-0F49-4967-A876-0B0C473C4627}" type="sibTrans" cxnId="{ABCAB0B3-B5DC-4797-AE4A-AE1F21300356}">
      <dgm:prSet/>
      <dgm:spPr/>
      <dgm:t>
        <a:bodyPr/>
        <a:lstStyle/>
        <a:p>
          <a:endParaRPr lang="en-US"/>
        </a:p>
      </dgm:t>
    </dgm:pt>
    <dgm:pt modelId="{758FBBE8-C8D9-4E14-B2C6-7121A7F88A1C}">
      <dgm:prSet phldrT="[Text]" custT="1"/>
      <dgm:spPr/>
      <dgm:t>
        <a:bodyPr/>
        <a:lstStyle/>
        <a:p>
          <a:r>
            <a:rPr lang="en-US" sz="1400" b="1"/>
            <a:t>On Life Support </a:t>
          </a:r>
        </a:p>
      </dgm:t>
    </dgm:pt>
    <dgm:pt modelId="{B0EA1FCC-46D5-4F4A-A33B-CE19D64CBA7E}" type="parTrans" cxnId="{73D8F047-A239-406C-A190-4F8E0189271C}">
      <dgm:prSet/>
      <dgm:spPr/>
      <dgm:t>
        <a:bodyPr/>
        <a:lstStyle/>
        <a:p>
          <a:endParaRPr lang="en-US"/>
        </a:p>
      </dgm:t>
    </dgm:pt>
    <dgm:pt modelId="{84142A5A-F6AC-4AA3-B8FB-B47A05722EEA}" type="sibTrans" cxnId="{73D8F047-A239-406C-A190-4F8E0189271C}">
      <dgm:prSet/>
      <dgm:spPr/>
      <dgm:t>
        <a:bodyPr/>
        <a:lstStyle/>
        <a:p>
          <a:endParaRPr lang="en-US"/>
        </a:p>
      </dgm:t>
    </dgm:pt>
    <dgm:pt modelId="{663B3055-EFC9-44A4-8FB5-218544873BA3}">
      <dgm:prSet phldrT="[Text]" custT="1"/>
      <dgm:spPr/>
      <dgm:t>
        <a:bodyPr/>
        <a:lstStyle/>
        <a:p>
          <a:r>
            <a:rPr lang="en-US" sz="2000" b="1"/>
            <a:t>Race-Neutral Strategies</a:t>
          </a:r>
        </a:p>
      </dgm:t>
    </dgm:pt>
    <dgm:pt modelId="{8E66BFEF-E6E3-4608-A432-1D71CAA5A85E}" type="parTrans" cxnId="{99E20620-3D6C-4415-8425-8A5CDC7A8D5A}">
      <dgm:prSet/>
      <dgm:spPr/>
      <dgm:t>
        <a:bodyPr/>
        <a:lstStyle/>
        <a:p>
          <a:endParaRPr lang="en-US"/>
        </a:p>
      </dgm:t>
    </dgm:pt>
    <dgm:pt modelId="{620B53F2-F872-4A55-AE0F-0E613A4B36C2}" type="sibTrans" cxnId="{99E20620-3D6C-4415-8425-8A5CDC7A8D5A}">
      <dgm:prSet/>
      <dgm:spPr/>
      <dgm:t>
        <a:bodyPr/>
        <a:lstStyle/>
        <a:p>
          <a:endParaRPr lang="en-US"/>
        </a:p>
      </dgm:t>
    </dgm:pt>
    <dgm:pt modelId="{059CBF71-9343-45B3-AD34-6C00BAE49BFE}">
      <dgm:prSet phldrT="[Text]" custT="1"/>
      <dgm:spPr/>
      <dgm:t>
        <a:bodyPr/>
        <a:lstStyle/>
        <a:p>
          <a:r>
            <a:rPr lang="en-US" sz="1400" b="1"/>
            <a:t>The New Landscape; Know the Definition</a:t>
          </a:r>
        </a:p>
      </dgm:t>
    </dgm:pt>
    <dgm:pt modelId="{60910BE7-900B-415A-84D8-3790854A5AB2}" type="parTrans" cxnId="{11CCF1C4-1EF6-4908-AD39-60E47C336491}">
      <dgm:prSet/>
      <dgm:spPr/>
      <dgm:t>
        <a:bodyPr/>
        <a:lstStyle/>
        <a:p>
          <a:endParaRPr lang="en-US"/>
        </a:p>
      </dgm:t>
    </dgm:pt>
    <dgm:pt modelId="{5154BCFE-D684-4BF9-920A-DE99B9654E87}" type="sibTrans" cxnId="{11CCF1C4-1EF6-4908-AD39-60E47C336491}">
      <dgm:prSet/>
      <dgm:spPr/>
      <dgm:t>
        <a:bodyPr/>
        <a:lstStyle/>
        <a:p>
          <a:endParaRPr lang="en-US"/>
        </a:p>
      </dgm:t>
    </dgm:pt>
    <dgm:pt modelId="{6F56A361-F51A-4BC6-B96A-E22B3E0D4273}">
      <dgm:prSet phldrT="[Text]" custT="1"/>
      <dgm:spPr/>
      <dgm:t>
        <a:bodyPr/>
        <a:lstStyle/>
        <a:p>
          <a:r>
            <a:rPr lang="en-US" sz="1400" b="1"/>
            <a:t>Think Big</a:t>
          </a:r>
          <a:endParaRPr lang="en-US" sz="1100" b="1"/>
        </a:p>
      </dgm:t>
    </dgm:pt>
    <dgm:pt modelId="{E42B1392-E89F-4F83-84C4-D91706E42A18}" type="parTrans" cxnId="{3C146116-1F44-43AC-AD70-58614BA7BE7A}">
      <dgm:prSet/>
      <dgm:spPr/>
      <dgm:t>
        <a:bodyPr/>
        <a:lstStyle/>
        <a:p>
          <a:endParaRPr lang="en-US"/>
        </a:p>
      </dgm:t>
    </dgm:pt>
    <dgm:pt modelId="{91B13B9C-A092-4F29-BDF8-DC3460F5BEC5}" type="sibTrans" cxnId="{3C146116-1F44-43AC-AD70-58614BA7BE7A}">
      <dgm:prSet/>
      <dgm:spPr/>
      <dgm:t>
        <a:bodyPr/>
        <a:lstStyle/>
        <a:p>
          <a:endParaRPr lang="en-US"/>
        </a:p>
      </dgm:t>
    </dgm:pt>
    <dgm:pt modelId="{DA5499AF-1ED1-43A3-9C06-E1DE864557B2}">
      <dgm:prSet phldrT="[Text]" custT="1"/>
      <dgm:spPr>
        <a:solidFill>
          <a:srgbClr val="DB95B0">
            <a:alpha val="89804"/>
          </a:srgbClr>
        </a:solidFill>
      </dgm:spPr>
      <dgm:t>
        <a:bodyPr/>
        <a:lstStyle/>
        <a:p>
          <a:r>
            <a:rPr lang="en-US" sz="1400" b="1"/>
            <a:t>Legal Impact</a:t>
          </a:r>
        </a:p>
      </dgm:t>
    </dgm:pt>
    <dgm:pt modelId="{E4717803-7A50-4C32-914F-7EF4E6B0039B}" type="parTrans" cxnId="{01318947-5CCE-4EF1-A8B9-8246E0A6A264}">
      <dgm:prSet/>
      <dgm:spPr/>
      <dgm:t>
        <a:bodyPr/>
        <a:lstStyle/>
        <a:p>
          <a:endParaRPr lang="en-US"/>
        </a:p>
      </dgm:t>
    </dgm:pt>
    <dgm:pt modelId="{149386D7-A995-4510-9B9D-1B62F38C131C}" type="sibTrans" cxnId="{01318947-5CCE-4EF1-A8B9-8246E0A6A264}">
      <dgm:prSet/>
      <dgm:spPr/>
      <dgm:t>
        <a:bodyPr/>
        <a:lstStyle/>
        <a:p>
          <a:endParaRPr lang="en-US"/>
        </a:p>
      </dgm:t>
    </dgm:pt>
    <dgm:pt modelId="{EA9367CA-1A6F-44E6-95D7-CD7AAD3F1BAE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2000" b="1"/>
            <a:t>Issue</a:t>
          </a:r>
        </a:p>
      </dgm:t>
    </dgm:pt>
    <dgm:pt modelId="{C88A2EF7-6C4E-493C-AD6B-2E92559FB259}" type="parTrans" cxnId="{8C1F9B17-612F-4EAF-AF05-C712DA972058}">
      <dgm:prSet/>
      <dgm:spPr/>
      <dgm:t>
        <a:bodyPr/>
        <a:lstStyle/>
        <a:p>
          <a:endParaRPr lang="en-US"/>
        </a:p>
      </dgm:t>
    </dgm:pt>
    <dgm:pt modelId="{E5510624-917B-48E2-9BFB-2DB6FFE2453E}" type="sibTrans" cxnId="{8C1F9B17-612F-4EAF-AF05-C712DA972058}">
      <dgm:prSet/>
      <dgm:spPr/>
      <dgm:t>
        <a:bodyPr/>
        <a:lstStyle/>
        <a:p>
          <a:endParaRPr lang="en-US"/>
        </a:p>
      </dgm:t>
    </dgm:pt>
    <dgm:pt modelId="{2CA135E7-B802-4EC2-BA4C-30EF2772391A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400" b="1"/>
            <a:t>Practical Direction </a:t>
          </a:r>
        </a:p>
      </dgm:t>
    </dgm:pt>
    <dgm:pt modelId="{9FB845FB-51C6-4031-BB79-4697C02FEA36}" type="parTrans" cxnId="{2C075E51-DAD4-4AAB-83C3-C520376FBAAC}">
      <dgm:prSet/>
      <dgm:spPr/>
      <dgm:t>
        <a:bodyPr/>
        <a:lstStyle/>
        <a:p>
          <a:endParaRPr lang="en-US"/>
        </a:p>
      </dgm:t>
    </dgm:pt>
    <dgm:pt modelId="{E3479471-D043-4ED9-AA23-3D855B25055E}" type="sibTrans" cxnId="{2C075E51-DAD4-4AAB-83C3-C520376FBAAC}">
      <dgm:prSet/>
      <dgm:spPr/>
      <dgm:t>
        <a:bodyPr/>
        <a:lstStyle/>
        <a:p>
          <a:endParaRPr lang="en-US"/>
        </a:p>
      </dgm:t>
    </dgm:pt>
    <dgm:pt modelId="{F188261C-1CDE-4704-BAD0-4AFE84AAE7CA}">
      <dgm:prSet phldrT="[Text]" custT="1"/>
      <dgm:spPr/>
      <dgm:t>
        <a:bodyPr/>
        <a:lstStyle/>
        <a:p>
          <a:r>
            <a:rPr lang="en-US" sz="2000" b="1"/>
            <a:t>Consideration of Race in Admission</a:t>
          </a:r>
        </a:p>
      </dgm:t>
    </dgm:pt>
    <dgm:pt modelId="{9597B0F5-FDF5-4EBA-9BF2-BA44234B5E86}" type="sibTrans" cxnId="{B70AB526-FD58-4949-8F8A-E2CB5B2F88CB}">
      <dgm:prSet/>
      <dgm:spPr/>
      <dgm:t>
        <a:bodyPr/>
        <a:lstStyle/>
        <a:p>
          <a:endParaRPr lang="en-US"/>
        </a:p>
      </dgm:t>
    </dgm:pt>
    <dgm:pt modelId="{708A1944-87FE-4C7D-AC7C-7A17511D492A}" type="parTrans" cxnId="{B70AB526-FD58-4949-8F8A-E2CB5B2F88CB}">
      <dgm:prSet/>
      <dgm:spPr/>
      <dgm:t>
        <a:bodyPr/>
        <a:lstStyle/>
        <a:p>
          <a:endParaRPr lang="en-US"/>
        </a:p>
      </dgm:t>
    </dgm:pt>
    <dgm:pt modelId="{12711BF1-A6FD-45F9-999B-8F9B854CBCEE}">
      <dgm:prSet phldrT="[Text]" custT="1"/>
      <dgm:spPr/>
      <dgm:t>
        <a:bodyPr/>
        <a:lstStyle/>
        <a:p>
          <a:r>
            <a:rPr lang="en-US" sz="1400" b="1"/>
            <a:t>Qualities Associated with Individual’s Racial Experience May Be Considered</a:t>
          </a:r>
        </a:p>
      </dgm:t>
    </dgm:pt>
    <dgm:pt modelId="{DC97A613-538A-4C95-AFAC-DBC98F0437EB}" type="sibTrans" cxnId="{AA1076DC-3FBD-48C1-8363-18FDCCE829BB}">
      <dgm:prSet/>
      <dgm:spPr/>
      <dgm:t>
        <a:bodyPr/>
        <a:lstStyle/>
        <a:p>
          <a:endParaRPr lang="en-US"/>
        </a:p>
      </dgm:t>
    </dgm:pt>
    <dgm:pt modelId="{F6D8F76A-49FC-4731-B15B-A29A3E4F3B06}" type="parTrans" cxnId="{AA1076DC-3FBD-48C1-8363-18FDCCE829BB}">
      <dgm:prSet/>
      <dgm:spPr/>
      <dgm:t>
        <a:bodyPr/>
        <a:lstStyle/>
        <a:p>
          <a:endParaRPr lang="en-US"/>
        </a:p>
      </dgm:t>
    </dgm:pt>
    <dgm:pt modelId="{1102041C-B58A-494F-93E6-3B4ACC549872}">
      <dgm:prSet phldrT="[Text]" custT="1"/>
      <dgm:spPr/>
      <dgm:t>
        <a:bodyPr/>
        <a:lstStyle/>
        <a:p>
          <a:r>
            <a:rPr lang="en-US" sz="1400" b="1"/>
            <a:t>Racial Status is Prohibited </a:t>
          </a:r>
        </a:p>
      </dgm:t>
    </dgm:pt>
    <dgm:pt modelId="{0B2A7302-33DB-4DCB-9C5D-2719D6D6F8B9}" type="sibTrans" cxnId="{B4E09634-D43E-42BC-82ED-107701CEC261}">
      <dgm:prSet/>
      <dgm:spPr/>
      <dgm:t>
        <a:bodyPr/>
        <a:lstStyle/>
        <a:p>
          <a:endParaRPr lang="en-US"/>
        </a:p>
      </dgm:t>
    </dgm:pt>
    <dgm:pt modelId="{08A4BFC1-5492-4A2D-ABC7-25AB2E78984C}" type="parTrans" cxnId="{B4E09634-D43E-42BC-82ED-107701CEC261}">
      <dgm:prSet/>
      <dgm:spPr/>
      <dgm:t>
        <a:bodyPr/>
        <a:lstStyle/>
        <a:p>
          <a:endParaRPr lang="en-US"/>
        </a:p>
      </dgm:t>
    </dgm:pt>
    <dgm:pt modelId="{C24B1322-9B83-4F3B-8231-E20C38B2485E}" type="pres">
      <dgm:prSet presAssocID="{EB06B3E2-8BE5-4CE5-B27D-B81E69E49857}" presName="Name0" presStyleCnt="0">
        <dgm:presLayoutVars>
          <dgm:dir/>
          <dgm:animLvl val="lvl"/>
          <dgm:resizeHandles val="exact"/>
        </dgm:presLayoutVars>
      </dgm:prSet>
      <dgm:spPr/>
    </dgm:pt>
    <dgm:pt modelId="{A44D7C3E-9DD0-4BE2-B96E-8F74060BC6D3}" type="pres">
      <dgm:prSet presAssocID="{663B3055-EFC9-44A4-8FB5-218544873BA3}" presName="boxAndChildren" presStyleCnt="0"/>
      <dgm:spPr/>
    </dgm:pt>
    <dgm:pt modelId="{66EF01B9-36DE-45D2-BDBB-1270B3CB2EAF}" type="pres">
      <dgm:prSet presAssocID="{663B3055-EFC9-44A4-8FB5-218544873BA3}" presName="parentTextBox" presStyleLbl="node1" presStyleIdx="0" presStyleCnt="4"/>
      <dgm:spPr/>
    </dgm:pt>
    <dgm:pt modelId="{8F6BFE29-1CA5-4A24-8818-AFE5DE2F3482}" type="pres">
      <dgm:prSet presAssocID="{663B3055-EFC9-44A4-8FB5-218544873BA3}" presName="entireBox" presStyleLbl="node1" presStyleIdx="0" presStyleCnt="4"/>
      <dgm:spPr/>
    </dgm:pt>
    <dgm:pt modelId="{D5DF2CBC-DBF8-4972-8D98-C4C09A4A0A33}" type="pres">
      <dgm:prSet presAssocID="{663B3055-EFC9-44A4-8FB5-218544873BA3}" presName="descendantBox" presStyleCnt="0"/>
      <dgm:spPr/>
    </dgm:pt>
    <dgm:pt modelId="{9C6ABAA3-C4E2-4EA8-906A-8DF7C67E3A91}" type="pres">
      <dgm:prSet presAssocID="{059CBF71-9343-45B3-AD34-6C00BAE49BFE}" presName="childTextBox" presStyleLbl="fgAccFollowNode1" presStyleIdx="0" presStyleCnt="8">
        <dgm:presLayoutVars>
          <dgm:bulletEnabled val="1"/>
        </dgm:presLayoutVars>
      </dgm:prSet>
      <dgm:spPr/>
    </dgm:pt>
    <dgm:pt modelId="{F23ED0D0-FE74-421C-AD46-1339EC4B6694}" type="pres">
      <dgm:prSet presAssocID="{6F56A361-F51A-4BC6-B96A-E22B3E0D4273}" presName="childTextBox" presStyleLbl="fgAccFollowNode1" presStyleIdx="1" presStyleCnt="8">
        <dgm:presLayoutVars>
          <dgm:bulletEnabled val="1"/>
        </dgm:presLayoutVars>
      </dgm:prSet>
      <dgm:spPr/>
    </dgm:pt>
    <dgm:pt modelId="{6C25650C-8B51-46ED-BCB7-0CB69EEF1BB0}" type="pres">
      <dgm:prSet presAssocID="{9597B0F5-FDF5-4EBA-9BF2-BA44234B5E86}" presName="sp" presStyleCnt="0"/>
      <dgm:spPr/>
    </dgm:pt>
    <dgm:pt modelId="{05E71687-D38D-4CC5-951E-33C1634F74CC}" type="pres">
      <dgm:prSet presAssocID="{F188261C-1CDE-4704-BAD0-4AFE84AAE7CA}" presName="arrowAndChildren" presStyleCnt="0"/>
      <dgm:spPr/>
    </dgm:pt>
    <dgm:pt modelId="{448B9D41-1C34-4E8F-BEA3-410336F9F10D}" type="pres">
      <dgm:prSet presAssocID="{F188261C-1CDE-4704-BAD0-4AFE84AAE7CA}" presName="parentTextArrow" presStyleLbl="node1" presStyleIdx="0" presStyleCnt="4"/>
      <dgm:spPr/>
    </dgm:pt>
    <dgm:pt modelId="{D03C2B62-F9BD-46D7-A816-F8DF3D41B5A9}" type="pres">
      <dgm:prSet presAssocID="{F188261C-1CDE-4704-BAD0-4AFE84AAE7CA}" presName="arrow" presStyleLbl="node1" presStyleIdx="1" presStyleCnt="4"/>
      <dgm:spPr/>
    </dgm:pt>
    <dgm:pt modelId="{64811915-8F2A-41A4-A970-02E872102843}" type="pres">
      <dgm:prSet presAssocID="{F188261C-1CDE-4704-BAD0-4AFE84AAE7CA}" presName="descendantArrow" presStyleCnt="0"/>
      <dgm:spPr/>
    </dgm:pt>
    <dgm:pt modelId="{C80DB7D9-641A-4B66-99BC-8923F1A3737A}" type="pres">
      <dgm:prSet presAssocID="{1102041C-B58A-494F-93E6-3B4ACC549872}" presName="childTextArrow" presStyleLbl="fgAccFollowNode1" presStyleIdx="2" presStyleCnt="8" custScaleX="103282" custScaleY="83516" custLinFactNeighborY="12667">
        <dgm:presLayoutVars>
          <dgm:bulletEnabled val="1"/>
        </dgm:presLayoutVars>
      </dgm:prSet>
      <dgm:spPr/>
    </dgm:pt>
    <dgm:pt modelId="{9559687E-37D3-4C4C-991A-01BDD8ADD2BD}" type="pres">
      <dgm:prSet presAssocID="{12711BF1-A6FD-45F9-999B-8F9B854CBCEE}" presName="childTextArrow" presStyleLbl="fgAccFollowNode1" presStyleIdx="3" presStyleCnt="8">
        <dgm:presLayoutVars>
          <dgm:bulletEnabled val="1"/>
        </dgm:presLayoutVars>
      </dgm:prSet>
      <dgm:spPr/>
    </dgm:pt>
    <dgm:pt modelId="{D3D05316-619D-45F6-9831-5A6E2C5EFE46}" type="pres">
      <dgm:prSet presAssocID="{A2922EF8-B407-4D43-8D72-BF5C1AFA7A27}" presName="sp" presStyleCnt="0"/>
      <dgm:spPr/>
    </dgm:pt>
    <dgm:pt modelId="{7E40D726-3940-4C6D-998A-F561E79E8833}" type="pres">
      <dgm:prSet presAssocID="{33B64C8A-75A6-4943-AA03-92B41DD0757B}" presName="arrowAndChildren" presStyleCnt="0"/>
      <dgm:spPr/>
    </dgm:pt>
    <dgm:pt modelId="{19FFC257-D728-41EE-BC8C-2B487A5E7B04}" type="pres">
      <dgm:prSet presAssocID="{33B64C8A-75A6-4943-AA03-92B41DD0757B}" presName="parentTextArrow" presStyleLbl="node1" presStyleIdx="1" presStyleCnt="4"/>
      <dgm:spPr/>
    </dgm:pt>
    <dgm:pt modelId="{68E29AF9-E8F0-4B35-9E4E-CAF9E4E4C268}" type="pres">
      <dgm:prSet presAssocID="{33B64C8A-75A6-4943-AA03-92B41DD0757B}" presName="arrow" presStyleLbl="node1" presStyleIdx="2" presStyleCnt="4"/>
      <dgm:spPr/>
    </dgm:pt>
    <dgm:pt modelId="{9504121F-007A-431B-9769-D96804EA351E}" type="pres">
      <dgm:prSet presAssocID="{33B64C8A-75A6-4943-AA03-92B41DD0757B}" presName="descendantArrow" presStyleCnt="0"/>
      <dgm:spPr/>
    </dgm:pt>
    <dgm:pt modelId="{C088CBBA-057D-45A9-979A-E4E70E2970AF}" type="pres">
      <dgm:prSet presAssocID="{A11950EC-C212-4BF5-BCE6-CF5D8C88B6BF}" presName="childTextArrow" presStyleLbl="fgAccFollowNode1" presStyleIdx="4" presStyleCnt="8">
        <dgm:presLayoutVars>
          <dgm:bulletEnabled val="1"/>
        </dgm:presLayoutVars>
      </dgm:prSet>
      <dgm:spPr/>
    </dgm:pt>
    <dgm:pt modelId="{0B2080FA-2E42-4E46-A726-1A0B450E5B65}" type="pres">
      <dgm:prSet presAssocID="{758FBBE8-C8D9-4E14-B2C6-7121A7F88A1C}" presName="childTextArrow" presStyleLbl="fgAccFollowNode1" presStyleIdx="5" presStyleCnt="8">
        <dgm:presLayoutVars>
          <dgm:bulletEnabled val="1"/>
        </dgm:presLayoutVars>
      </dgm:prSet>
      <dgm:spPr/>
    </dgm:pt>
    <dgm:pt modelId="{6E0F3426-F857-4643-A176-1470D253F39F}" type="pres">
      <dgm:prSet presAssocID="{E5510624-917B-48E2-9BFB-2DB6FFE2453E}" presName="sp" presStyleCnt="0"/>
      <dgm:spPr/>
    </dgm:pt>
    <dgm:pt modelId="{C9836BC8-66DB-421D-85EC-D78FE3BD574F}" type="pres">
      <dgm:prSet presAssocID="{EA9367CA-1A6F-44E6-95D7-CD7AAD3F1BAE}" presName="arrowAndChildren" presStyleCnt="0"/>
      <dgm:spPr/>
    </dgm:pt>
    <dgm:pt modelId="{725ABF78-742F-4ED7-8D9D-25B6FC67F916}" type="pres">
      <dgm:prSet presAssocID="{EA9367CA-1A6F-44E6-95D7-CD7AAD3F1BAE}" presName="parentTextArrow" presStyleLbl="node1" presStyleIdx="2" presStyleCnt="4"/>
      <dgm:spPr/>
    </dgm:pt>
    <dgm:pt modelId="{39A19C04-75CC-4F99-A0E8-4B1F76E4D149}" type="pres">
      <dgm:prSet presAssocID="{EA9367CA-1A6F-44E6-95D7-CD7AAD3F1BAE}" presName="arrow" presStyleLbl="node1" presStyleIdx="3" presStyleCnt="4"/>
      <dgm:spPr/>
    </dgm:pt>
    <dgm:pt modelId="{FAA3FADD-1886-4532-A3F7-D790FFD86360}" type="pres">
      <dgm:prSet presAssocID="{EA9367CA-1A6F-44E6-95D7-CD7AAD3F1BAE}" presName="descendantArrow" presStyleCnt="0"/>
      <dgm:spPr/>
    </dgm:pt>
    <dgm:pt modelId="{6D08BEE6-AC5C-4AF9-B505-52C77B6EE688}" type="pres">
      <dgm:prSet presAssocID="{DA5499AF-1ED1-43A3-9C06-E1DE864557B2}" presName="childTextArrow" presStyleLbl="fgAccFollowNode1" presStyleIdx="6" presStyleCnt="8">
        <dgm:presLayoutVars>
          <dgm:bulletEnabled val="1"/>
        </dgm:presLayoutVars>
      </dgm:prSet>
      <dgm:spPr/>
    </dgm:pt>
    <dgm:pt modelId="{A0D2774C-B886-466B-AD05-6E53A1FB00CE}" type="pres">
      <dgm:prSet presAssocID="{2CA135E7-B802-4EC2-BA4C-30EF2772391A}" presName="childTextArrow" presStyleLbl="fgAccFollowNode1" presStyleIdx="7" presStyleCnt="8">
        <dgm:presLayoutVars>
          <dgm:bulletEnabled val="1"/>
        </dgm:presLayoutVars>
      </dgm:prSet>
      <dgm:spPr/>
    </dgm:pt>
  </dgm:ptLst>
  <dgm:cxnLst>
    <dgm:cxn modelId="{0ACE5E07-9F5E-4D8B-B6A0-086280015B93}" type="presOf" srcId="{DA5499AF-1ED1-43A3-9C06-E1DE864557B2}" destId="{6D08BEE6-AC5C-4AF9-B505-52C77B6EE688}" srcOrd="0" destOrd="0" presId="urn:microsoft.com/office/officeart/2005/8/layout/process4"/>
    <dgm:cxn modelId="{8ACB7D0C-FEBC-4AF4-9C3D-4583495845B9}" type="presOf" srcId="{33B64C8A-75A6-4943-AA03-92B41DD0757B}" destId="{19FFC257-D728-41EE-BC8C-2B487A5E7B04}" srcOrd="0" destOrd="0" presId="urn:microsoft.com/office/officeart/2005/8/layout/process4"/>
    <dgm:cxn modelId="{3C146116-1F44-43AC-AD70-58614BA7BE7A}" srcId="{663B3055-EFC9-44A4-8FB5-218544873BA3}" destId="{6F56A361-F51A-4BC6-B96A-E22B3E0D4273}" srcOrd="1" destOrd="0" parTransId="{E42B1392-E89F-4F83-84C4-D91706E42A18}" sibTransId="{91B13B9C-A092-4F29-BDF8-DC3460F5BEC5}"/>
    <dgm:cxn modelId="{8C1F9B17-612F-4EAF-AF05-C712DA972058}" srcId="{EB06B3E2-8BE5-4CE5-B27D-B81E69E49857}" destId="{EA9367CA-1A6F-44E6-95D7-CD7AAD3F1BAE}" srcOrd="0" destOrd="0" parTransId="{C88A2EF7-6C4E-493C-AD6B-2E92559FB259}" sibTransId="{E5510624-917B-48E2-9BFB-2DB6FFE2453E}"/>
    <dgm:cxn modelId="{7F2F601E-7C53-4477-9EB4-0440DF0C858D}" type="presOf" srcId="{33B64C8A-75A6-4943-AA03-92B41DD0757B}" destId="{68E29AF9-E8F0-4B35-9E4E-CAF9E4E4C268}" srcOrd="1" destOrd="0" presId="urn:microsoft.com/office/officeart/2005/8/layout/process4"/>
    <dgm:cxn modelId="{99E20620-3D6C-4415-8425-8A5CDC7A8D5A}" srcId="{EB06B3E2-8BE5-4CE5-B27D-B81E69E49857}" destId="{663B3055-EFC9-44A4-8FB5-218544873BA3}" srcOrd="3" destOrd="0" parTransId="{8E66BFEF-E6E3-4608-A432-1D71CAA5A85E}" sibTransId="{620B53F2-F872-4A55-AE0F-0E613A4B36C2}"/>
    <dgm:cxn modelId="{B70AB526-FD58-4949-8F8A-E2CB5B2F88CB}" srcId="{EB06B3E2-8BE5-4CE5-B27D-B81E69E49857}" destId="{F188261C-1CDE-4704-BAD0-4AFE84AAE7CA}" srcOrd="2" destOrd="0" parTransId="{708A1944-87FE-4C7D-AC7C-7A17511D492A}" sibTransId="{9597B0F5-FDF5-4EBA-9BF2-BA44234B5E86}"/>
    <dgm:cxn modelId="{B790392C-DBFE-4BFA-B002-1B1D8A35EFAF}" type="presOf" srcId="{12711BF1-A6FD-45F9-999B-8F9B854CBCEE}" destId="{9559687E-37D3-4C4C-991A-01BDD8ADD2BD}" srcOrd="0" destOrd="0" presId="urn:microsoft.com/office/officeart/2005/8/layout/process4"/>
    <dgm:cxn modelId="{B4E09634-D43E-42BC-82ED-107701CEC261}" srcId="{F188261C-1CDE-4704-BAD0-4AFE84AAE7CA}" destId="{1102041C-B58A-494F-93E6-3B4ACC549872}" srcOrd="0" destOrd="0" parTransId="{08A4BFC1-5492-4A2D-ABC7-25AB2E78984C}" sibTransId="{0B2A7302-33DB-4DCB-9C5D-2719D6D6F8B9}"/>
    <dgm:cxn modelId="{16CFC13B-1897-4289-ADF2-736B3C457DC7}" type="presOf" srcId="{A11950EC-C212-4BF5-BCE6-CF5D8C88B6BF}" destId="{C088CBBA-057D-45A9-979A-E4E70E2970AF}" srcOrd="0" destOrd="0" presId="urn:microsoft.com/office/officeart/2005/8/layout/process4"/>
    <dgm:cxn modelId="{6ABF2F5E-7E09-4D3D-BCEE-21E9DB7B0E08}" type="presOf" srcId="{F188261C-1CDE-4704-BAD0-4AFE84AAE7CA}" destId="{448B9D41-1C34-4E8F-BEA3-410336F9F10D}" srcOrd="0" destOrd="0" presId="urn:microsoft.com/office/officeart/2005/8/layout/process4"/>
    <dgm:cxn modelId="{01318947-5CCE-4EF1-A8B9-8246E0A6A264}" srcId="{EA9367CA-1A6F-44E6-95D7-CD7AAD3F1BAE}" destId="{DA5499AF-1ED1-43A3-9C06-E1DE864557B2}" srcOrd="0" destOrd="0" parTransId="{E4717803-7A50-4C32-914F-7EF4E6B0039B}" sibTransId="{149386D7-A995-4510-9B9D-1B62F38C131C}"/>
    <dgm:cxn modelId="{73D8F047-A239-406C-A190-4F8E0189271C}" srcId="{33B64C8A-75A6-4943-AA03-92B41DD0757B}" destId="{758FBBE8-C8D9-4E14-B2C6-7121A7F88A1C}" srcOrd="1" destOrd="0" parTransId="{B0EA1FCC-46D5-4F4A-A33B-CE19D64CBA7E}" sibTransId="{84142A5A-F6AC-4AA3-B8FB-B47A05722EEA}"/>
    <dgm:cxn modelId="{2E032B68-CE64-4077-85BF-8B0CAECE050F}" type="presOf" srcId="{EA9367CA-1A6F-44E6-95D7-CD7AAD3F1BAE}" destId="{39A19C04-75CC-4F99-A0E8-4B1F76E4D149}" srcOrd="1" destOrd="0" presId="urn:microsoft.com/office/officeart/2005/8/layout/process4"/>
    <dgm:cxn modelId="{D0E89C69-55F3-417F-8636-621CB2AC72D8}" type="presOf" srcId="{663B3055-EFC9-44A4-8FB5-218544873BA3}" destId="{66EF01B9-36DE-45D2-BDBB-1270B3CB2EAF}" srcOrd="0" destOrd="0" presId="urn:microsoft.com/office/officeart/2005/8/layout/process4"/>
    <dgm:cxn modelId="{2C075E51-DAD4-4AAB-83C3-C520376FBAAC}" srcId="{EA9367CA-1A6F-44E6-95D7-CD7AAD3F1BAE}" destId="{2CA135E7-B802-4EC2-BA4C-30EF2772391A}" srcOrd="1" destOrd="0" parTransId="{9FB845FB-51C6-4031-BB79-4697C02FEA36}" sibTransId="{E3479471-D043-4ED9-AA23-3D855B25055E}"/>
    <dgm:cxn modelId="{07F50C74-BC22-42D9-9645-D8D9640768D9}" type="presOf" srcId="{F188261C-1CDE-4704-BAD0-4AFE84AAE7CA}" destId="{D03C2B62-F9BD-46D7-A816-F8DF3D41B5A9}" srcOrd="1" destOrd="0" presId="urn:microsoft.com/office/officeart/2005/8/layout/process4"/>
    <dgm:cxn modelId="{7A03D655-8672-44FE-A568-E4962F9E29B4}" type="presOf" srcId="{758FBBE8-C8D9-4E14-B2C6-7121A7F88A1C}" destId="{0B2080FA-2E42-4E46-A726-1A0B450E5B65}" srcOrd="0" destOrd="0" presId="urn:microsoft.com/office/officeart/2005/8/layout/process4"/>
    <dgm:cxn modelId="{B2FE097E-6E77-4630-9AD8-87EC4D7D1977}" type="presOf" srcId="{663B3055-EFC9-44A4-8FB5-218544873BA3}" destId="{8F6BFE29-1CA5-4A24-8818-AFE5DE2F3482}" srcOrd="1" destOrd="0" presId="urn:microsoft.com/office/officeart/2005/8/layout/process4"/>
    <dgm:cxn modelId="{0F741B89-EF36-4D9C-8746-EFCA8C181BB9}" type="presOf" srcId="{6F56A361-F51A-4BC6-B96A-E22B3E0D4273}" destId="{F23ED0D0-FE74-421C-AD46-1339EC4B6694}" srcOrd="0" destOrd="0" presId="urn:microsoft.com/office/officeart/2005/8/layout/process4"/>
    <dgm:cxn modelId="{D2AC6A9E-657D-486A-AF00-B48E019EDBC2}" type="presOf" srcId="{059CBF71-9343-45B3-AD34-6C00BAE49BFE}" destId="{9C6ABAA3-C4E2-4EA8-906A-8DF7C67E3A91}" srcOrd="0" destOrd="0" presId="urn:microsoft.com/office/officeart/2005/8/layout/process4"/>
    <dgm:cxn modelId="{966839A0-6E0D-4122-B829-CBFCAB9B32CE}" type="presOf" srcId="{1102041C-B58A-494F-93E6-3B4ACC549872}" destId="{C80DB7D9-641A-4B66-99BC-8923F1A3737A}" srcOrd="0" destOrd="0" presId="urn:microsoft.com/office/officeart/2005/8/layout/process4"/>
    <dgm:cxn modelId="{ABCAB0B3-B5DC-4797-AE4A-AE1F21300356}" srcId="{33B64C8A-75A6-4943-AA03-92B41DD0757B}" destId="{A11950EC-C212-4BF5-BCE6-CF5D8C88B6BF}" srcOrd="0" destOrd="0" parTransId="{269FCBDB-1FB5-48B9-99FA-E286ED0ED50D}" sibTransId="{53BD8B6D-0F49-4967-A876-0B0C473C4627}"/>
    <dgm:cxn modelId="{11CCF1C4-1EF6-4908-AD39-60E47C336491}" srcId="{663B3055-EFC9-44A4-8FB5-218544873BA3}" destId="{059CBF71-9343-45B3-AD34-6C00BAE49BFE}" srcOrd="0" destOrd="0" parTransId="{60910BE7-900B-415A-84D8-3790854A5AB2}" sibTransId="{5154BCFE-D684-4BF9-920A-DE99B9654E87}"/>
    <dgm:cxn modelId="{AA1076DC-3FBD-48C1-8363-18FDCCE829BB}" srcId="{F188261C-1CDE-4704-BAD0-4AFE84AAE7CA}" destId="{12711BF1-A6FD-45F9-999B-8F9B854CBCEE}" srcOrd="1" destOrd="0" parTransId="{F6D8F76A-49FC-4731-B15B-A29A3E4F3B06}" sibTransId="{DC97A613-538A-4C95-AFAC-DBC98F0437EB}"/>
    <dgm:cxn modelId="{048C44EA-EDB4-438F-A371-EF37EB499CA9}" srcId="{EB06B3E2-8BE5-4CE5-B27D-B81E69E49857}" destId="{33B64C8A-75A6-4943-AA03-92B41DD0757B}" srcOrd="1" destOrd="0" parTransId="{B9A987B2-3401-46CB-A9E5-624CC03FCD6D}" sibTransId="{A2922EF8-B407-4D43-8D72-BF5C1AFA7A27}"/>
    <dgm:cxn modelId="{2EA93BEB-2471-4ADA-9B4F-EC4BCC7D6ADC}" type="presOf" srcId="{2CA135E7-B802-4EC2-BA4C-30EF2772391A}" destId="{A0D2774C-B886-466B-AD05-6E53A1FB00CE}" srcOrd="0" destOrd="0" presId="urn:microsoft.com/office/officeart/2005/8/layout/process4"/>
    <dgm:cxn modelId="{F867CDEE-69EE-4134-83B3-BB0AE4460EA4}" type="presOf" srcId="{EA9367CA-1A6F-44E6-95D7-CD7AAD3F1BAE}" destId="{725ABF78-742F-4ED7-8D9D-25B6FC67F916}" srcOrd="0" destOrd="0" presId="urn:microsoft.com/office/officeart/2005/8/layout/process4"/>
    <dgm:cxn modelId="{79B916F6-87E0-4CD3-8F7C-3CA9CD275318}" type="presOf" srcId="{EB06B3E2-8BE5-4CE5-B27D-B81E69E49857}" destId="{C24B1322-9B83-4F3B-8231-E20C38B2485E}" srcOrd="0" destOrd="0" presId="urn:microsoft.com/office/officeart/2005/8/layout/process4"/>
    <dgm:cxn modelId="{E93AB347-921B-4AFC-9D23-2A2B23E3DF2A}" type="presParOf" srcId="{C24B1322-9B83-4F3B-8231-E20C38B2485E}" destId="{A44D7C3E-9DD0-4BE2-B96E-8F74060BC6D3}" srcOrd="0" destOrd="0" presId="urn:microsoft.com/office/officeart/2005/8/layout/process4"/>
    <dgm:cxn modelId="{2E4180C7-C14F-4681-9CF1-934FA1157438}" type="presParOf" srcId="{A44D7C3E-9DD0-4BE2-B96E-8F74060BC6D3}" destId="{66EF01B9-36DE-45D2-BDBB-1270B3CB2EAF}" srcOrd="0" destOrd="0" presId="urn:microsoft.com/office/officeart/2005/8/layout/process4"/>
    <dgm:cxn modelId="{54A2A084-A677-4108-9166-F7F75F757B18}" type="presParOf" srcId="{A44D7C3E-9DD0-4BE2-B96E-8F74060BC6D3}" destId="{8F6BFE29-1CA5-4A24-8818-AFE5DE2F3482}" srcOrd="1" destOrd="0" presId="urn:microsoft.com/office/officeart/2005/8/layout/process4"/>
    <dgm:cxn modelId="{AC711C2D-6C3D-4253-B183-05E0B9AD5683}" type="presParOf" srcId="{A44D7C3E-9DD0-4BE2-B96E-8F74060BC6D3}" destId="{D5DF2CBC-DBF8-4972-8D98-C4C09A4A0A33}" srcOrd="2" destOrd="0" presId="urn:microsoft.com/office/officeart/2005/8/layout/process4"/>
    <dgm:cxn modelId="{FBCBECF2-9989-4C7F-B251-9977FC07BB9A}" type="presParOf" srcId="{D5DF2CBC-DBF8-4972-8D98-C4C09A4A0A33}" destId="{9C6ABAA3-C4E2-4EA8-906A-8DF7C67E3A91}" srcOrd="0" destOrd="0" presId="urn:microsoft.com/office/officeart/2005/8/layout/process4"/>
    <dgm:cxn modelId="{C17E553C-5901-4887-8981-282A7AE3DBE5}" type="presParOf" srcId="{D5DF2CBC-DBF8-4972-8D98-C4C09A4A0A33}" destId="{F23ED0D0-FE74-421C-AD46-1339EC4B6694}" srcOrd="1" destOrd="0" presId="urn:microsoft.com/office/officeart/2005/8/layout/process4"/>
    <dgm:cxn modelId="{45B01585-5924-40B5-93E1-551533D6CF6F}" type="presParOf" srcId="{C24B1322-9B83-4F3B-8231-E20C38B2485E}" destId="{6C25650C-8B51-46ED-BCB7-0CB69EEF1BB0}" srcOrd="1" destOrd="0" presId="urn:microsoft.com/office/officeart/2005/8/layout/process4"/>
    <dgm:cxn modelId="{C00456EE-64CE-4C0A-8871-9132EFFDDDA4}" type="presParOf" srcId="{C24B1322-9B83-4F3B-8231-E20C38B2485E}" destId="{05E71687-D38D-4CC5-951E-33C1634F74CC}" srcOrd="2" destOrd="0" presId="urn:microsoft.com/office/officeart/2005/8/layout/process4"/>
    <dgm:cxn modelId="{84EB16B7-B368-463E-8747-C244D9C74EA6}" type="presParOf" srcId="{05E71687-D38D-4CC5-951E-33C1634F74CC}" destId="{448B9D41-1C34-4E8F-BEA3-410336F9F10D}" srcOrd="0" destOrd="0" presId="urn:microsoft.com/office/officeart/2005/8/layout/process4"/>
    <dgm:cxn modelId="{960D60C5-6B29-4D3E-8802-AF6C31D02E4B}" type="presParOf" srcId="{05E71687-D38D-4CC5-951E-33C1634F74CC}" destId="{D03C2B62-F9BD-46D7-A816-F8DF3D41B5A9}" srcOrd="1" destOrd="0" presId="urn:microsoft.com/office/officeart/2005/8/layout/process4"/>
    <dgm:cxn modelId="{0EAC2C63-9D8B-488E-BFDB-7DFF7494BE0F}" type="presParOf" srcId="{05E71687-D38D-4CC5-951E-33C1634F74CC}" destId="{64811915-8F2A-41A4-A970-02E872102843}" srcOrd="2" destOrd="0" presId="urn:microsoft.com/office/officeart/2005/8/layout/process4"/>
    <dgm:cxn modelId="{B4BD14CC-55BD-41EA-9A73-50430D1AAC0C}" type="presParOf" srcId="{64811915-8F2A-41A4-A970-02E872102843}" destId="{C80DB7D9-641A-4B66-99BC-8923F1A3737A}" srcOrd="0" destOrd="0" presId="urn:microsoft.com/office/officeart/2005/8/layout/process4"/>
    <dgm:cxn modelId="{56C2E51C-38B0-44C8-A1CD-8E8044ACE7A0}" type="presParOf" srcId="{64811915-8F2A-41A4-A970-02E872102843}" destId="{9559687E-37D3-4C4C-991A-01BDD8ADD2BD}" srcOrd="1" destOrd="0" presId="urn:microsoft.com/office/officeart/2005/8/layout/process4"/>
    <dgm:cxn modelId="{B07D5DB5-D905-4F01-B054-85F0ABAF8F1A}" type="presParOf" srcId="{C24B1322-9B83-4F3B-8231-E20C38B2485E}" destId="{D3D05316-619D-45F6-9831-5A6E2C5EFE46}" srcOrd="3" destOrd="0" presId="urn:microsoft.com/office/officeart/2005/8/layout/process4"/>
    <dgm:cxn modelId="{9D3B2964-F957-4140-9D22-158CF7B3666C}" type="presParOf" srcId="{C24B1322-9B83-4F3B-8231-E20C38B2485E}" destId="{7E40D726-3940-4C6D-998A-F561E79E8833}" srcOrd="4" destOrd="0" presId="urn:microsoft.com/office/officeart/2005/8/layout/process4"/>
    <dgm:cxn modelId="{BF846EF4-5CB5-4651-BCAB-D8BF2A7CED41}" type="presParOf" srcId="{7E40D726-3940-4C6D-998A-F561E79E8833}" destId="{19FFC257-D728-41EE-BC8C-2B487A5E7B04}" srcOrd="0" destOrd="0" presId="urn:microsoft.com/office/officeart/2005/8/layout/process4"/>
    <dgm:cxn modelId="{F4CB867A-68C1-44FE-8C3B-0EA6A518B638}" type="presParOf" srcId="{7E40D726-3940-4C6D-998A-F561E79E8833}" destId="{68E29AF9-E8F0-4B35-9E4E-CAF9E4E4C268}" srcOrd="1" destOrd="0" presId="urn:microsoft.com/office/officeart/2005/8/layout/process4"/>
    <dgm:cxn modelId="{2B935AE6-435A-47E2-AFDF-396DF4BCA90B}" type="presParOf" srcId="{7E40D726-3940-4C6D-998A-F561E79E8833}" destId="{9504121F-007A-431B-9769-D96804EA351E}" srcOrd="2" destOrd="0" presId="urn:microsoft.com/office/officeart/2005/8/layout/process4"/>
    <dgm:cxn modelId="{DE4AD162-3A19-4096-A83C-C450876140E1}" type="presParOf" srcId="{9504121F-007A-431B-9769-D96804EA351E}" destId="{C088CBBA-057D-45A9-979A-E4E70E2970AF}" srcOrd="0" destOrd="0" presId="urn:microsoft.com/office/officeart/2005/8/layout/process4"/>
    <dgm:cxn modelId="{220C6916-E154-4FB0-B690-3A300B1D94FB}" type="presParOf" srcId="{9504121F-007A-431B-9769-D96804EA351E}" destId="{0B2080FA-2E42-4E46-A726-1A0B450E5B65}" srcOrd="1" destOrd="0" presId="urn:microsoft.com/office/officeart/2005/8/layout/process4"/>
    <dgm:cxn modelId="{FAA81D3C-03EC-4795-8B0F-75680572B7EF}" type="presParOf" srcId="{C24B1322-9B83-4F3B-8231-E20C38B2485E}" destId="{6E0F3426-F857-4643-A176-1470D253F39F}" srcOrd="5" destOrd="0" presId="urn:microsoft.com/office/officeart/2005/8/layout/process4"/>
    <dgm:cxn modelId="{851167B8-CA0D-4A90-BC89-316DEE270F5F}" type="presParOf" srcId="{C24B1322-9B83-4F3B-8231-E20C38B2485E}" destId="{C9836BC8-66DB-421D-85EC-D78FE3BD574F}" srcOrd="6" destOrd="0" presId="urn:microsoft.com/office/officeart/2005/8/layout/process4"/>
    <dgm:cxn modelId="{A439451F-8610-4A3B-B799-38814C7D0CB2}" type="presParOf" srcId="{C9836BC8-66DB-421D-85EC-D78FE3BD574F}" destId="{725ABF78-742F-4ED7-8D9D-25B6FC67F916}" srcOrd="0" destOrd="0" presId="urn:microsoft.com/office/officeart/2005/8/layout/process4"/>
    <dgm:cxn modelId="{CEA3D500-4D53-4A9D-96BF-E1F76CDB3600}" type="presParOf" srcId="{C9836BC8-66DB-421D-85EC-D78FE3BD574F}" destId="{39A19C04-75CC-4F99-A0E8-4B1F76E4D149}" srcOrd="1" destOrd="0" presId="urn:microsoft.com/office/officeart/2005/8/layout/process4"/>
    <dgm:cxn modelId="{1B00F136-F6E3-4B9E-9B4E-6D17D5499AD9}" type="presParOf" srcId="{C9836BC8-66DB-421D-85EC-D78FE3BD574F}" destId="{FAA3FADD-1886-4532-A3F7-D790FFD86360}" srcOrd="2" destOrd="0" presId="urn:microsoft.com/office/officeart/2005/8/layout/process4"/>
    <dgm:cxn modelId="{DA2A5D91-0691-4517-BBAC-93E492FC33E1}" type="presParOf" srcId="{FAA3FADD-1886-4532-A3F7-D790FFD86360}" destId="{6D08BEE6-AC5C-4AF9-B505-52C77B6EE688}" srcOrd="0" destOrd="0" presId="urn:microsoft.com/office/officeart/2005/8/layout/process4"/>
    <dgm:cxn modelId="{F24E22C2-1240-48A5-9560-5FB58E2EC908}" type="presParOf" srcId="{FAA3FADD-1886-4532-A3F7-D790FFD86360}" destId="{A0D2774C-B886-466B-AD05-6E53A1FB00C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356743E-F0EE-4541-8AE2-8F3C63283975}" type="doc">
      <dgm:prSet loTypeId="urn:microsoft.com/office/officeart/2005/8/layout/hList7" loCatId="process" qsTypeId="urn:microsoft.com/office/officeart/2005/8/quickstyle/simple1" qsCatId="simple" csTypeId="urn:microsoft.com/office/officeart/2005/8/colors/accent1_2" csCatId="accent1" phldr="1"/>
      <dgm:spPr/>
    </dgm:pt>
    <dgm:pt modelId="{0A319E79-5EC0-40A5-BE9B-985707C0CA57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2000" b="1"/>
            <a:t>Pathways</a:t>
          </a:r>
        </a:p>
      </dgm:t>
    </dgm:pt>
    <dgm:pt modelId="{51BC0A67-15E8-4A17-AB28-E1D80CBE1D5E}" type="parTrans" cxnId="{C282C19D-32A0-46E7-A2A5-8B0BFB2630D9}">
      <dgm:prSet/>
      <dgm:spPr/>
      <dgm:t>
        <a:bodyPr/>
        <a:lstStyle/>
        <a:p>
          <a:endParaRPr lang="en-US"/>
        </a:p>
      </dgm:t>
    </dgm:pt>
    <dgm:pt modelId="{46A9C01C-6F01-4207-AB90-45CE431FC96D}" type="sibTrans" cxnId="{C282C19D-32A0-46E7-A2A5-8B0BFB2630D9}">
      <dgm:prSet/>
      <dgm:spPr/>
      <dgm:t>
        <a:bodyPr/>
        <a:lstStyle/>
        <a:p>
          <a:endParaRPr lang="en-US"/>
        </a:p>
      </dgm:t>
    </dgm:pt>
    <dgm:pt modelId="{FEDACC4D-E745-4D01-9694-1B2C7517CFF3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2000" b="1"/>
            <a:t>Barriers</a:t>
          </a:r>
        </a:p>
        <a:p>
          <a:r>
            <a:rPr lang="en-US" sz="1400" b="0"/>
            <a:t>E.g.,</a:t>
          </a:r>
        </a:p>
      </dgm:t>
    </dgm:pt>
    <dgm:pt modelId="{74F8DBE3-AE7E-404A-A494-26F8C2B046EE}" type="parTrans" cxnId="{810D5034-955B-45BD-910B-E834D6F27AD6}">
      <dgm:prSet/>
      <dgm:spPr/>
      <dgm:t>
        <a:bodyPr/>
        <a:lstStyle/>
        <a:p>
          <a:endParaRPr lang="en-US"/>
        </a:p>
      </dgm:t>
    </dgm:pt>
    <dgm:pt modelId="{7DDB1C63-54C9-47DF-B0F9-74F4632DED97}" type="sibTrans" cxnId="{810D5034-955B-45BD-910B-E834D6F27AD6}">
      <dgm:prSet/>
      <dgm:spPr/>
      <dgm:t>
        <a:bodyPr/>
        <a:lstStyle/>
        <a:p>
          <a:endParaRPr lang="en-US"/>
        </a:p>
      </dgm:t>
    </dgm:pt>
    <dgm:pt modelId="{21CFF340-6B91-4BC1-8C31-71C6090A6A09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800" b="1"/>
            <a:t>Admission</a:t>
          </a:r>
        </a:p>
      </dgm:t>
    </dgm:pt>
    <dgm:pt modelId="{DDF4B00D-2CBC-4DF9-A26C-F7701A5D02BC}" type="parTrans" cxnId="{3D1432F6-D3D4-4E6D-BCFA-4E19B6DC099A}">
      <dgm:prSet/>
      <dgm:spPr/>
      <dgm:t>
        <a:bodyPr/>
        <a:lstStyle/>
        <a:p>
          <a:endParaRPr lang="en-US"/>
        </a:p>
      </dgm:t>
    </dgm:pt>
    <dgm:pt modelId="{FE5756DF-C2AA-412F-8C84-EEDBF1DFFFFC}" type="sibTrans" cxnId="{3D1432F6-D3D4-4E6D-BCFA-4E19B6DC099A}">
      <dgm:prSet/>
      <dgm:spPr/>
      <dgm:t>
        <a:bodyPr/>
        <a:lstStyle/>
        <a:p>
          <a:endParaRPr lang="en-US"/>
        </a:p>
      </dgm:t>
    </dgm:pt>
    <dgm:pt modelId="{71A4D05D-6CD9-4AAC-9E1A-6B6C55192510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Outreach</a:t>
          </a:r>
        </a:p>
      </dgm:t>
    </dgm:pt>
    <dgm:pt modelId="{AB3ABF68-F1B4-4055-AB1E-45DFE3EF27FA}" type="parTrans" cxnId="{716AA544-1319-4A47-82BE-7F2E808397E8}">
      <dgm:prSet/>
      <dgm:spPr/>
      <dgm:t>
        <a:bodyPr/>
        <a:lstStyle/>
        <a:p>
          <a:endParaRPr lang="en-US"/>
        </a:p>
      </dgm:t>
    </dgm:pt>
    <dgm:pt modelId="{72729FF9-87B0-436A-BD7D-45FFEC6E22CB}" type="sibTrans" cxnId="{716AA544-1319-4A47-82BE-7F2E808397E8}">
      <dgm:prSet/>
      <dgm:spPr/>
      <dgm:t>
        <a:bodyPr/>
        <a:lstStyle/>
        <a:p>
          <a:endParaRPr lang="en-US"/>
        </a:p>
      </dgm:t>
    </dgm:pt>
    <dgm:pt modelId="{E7E76BD1-BFF6-43D1-8ECC-65DD9415ACD5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Recruitment</a:t>
          </a:r>
        </a:p>
      </dgm:t>
    </dgm:pt>
    <dgm:pt modelId="{85EB5A10-76CA-45F4-A14A-8B4FAB0EB25C}" type="parTrans" cxnId="{27528167-D49E-44DC-A67B-BF30AB4C2D77}">
      <dgm:prSet/>
      <dgm:spPr/>
      <dgm:t>
        <a:bodyPr/>
        <a:lstStyle/>
        <a:p>
          <a:endParaRPr lang="en-US"/>
        </a:p>
      </dgm:t>
    </dgm:pt>
    <dgm:pt modelId="{F3F0EB76-A331-4DA1-AB08-B528A84BC4F5}" type="sibTrans" cxnId="{27528167-D49E-44DC-A67B-BF30AB4C2D77}">
      <dgm:prSet/>
      <dgm:spPr/>
      <dgm:t>
        <a:bodyPr/>
        <a:lstStyle/>
        <a:p>
          <a:endParaRPr lang="en-US"/>
        </a:p>
      </dgm:t>
    </dgm:pt>
    <dgm:pt modelId="{D0563E0B-B97A-453C-8E7E-8F144F462949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Pipeline Programs</a:t>
          </a:r>
        </a:p>
      </dgm:t>
    </dgm:pt>
    <dgm:pt modelId="{675758E6-5597-488E-B17D-88A41966D17E}" type="parTrans" cxnId="{E67DCBAF-76C8-4353-A66B-BF93AC34D243}">
      <dgm:prSet/>
      <dgm:spPr/>
      <dgm:t>
        <a:bodyPr/>
        <a:lstStyle/>
        <a:p>
          <a:endParaRPr lang="en-US"/>
        </a:p>
      </dgm:t>
    </dgm:pt>
    <dgm:pt modelId="{1C799A8F-2959-464C-8547-ECA8D3829358}" type="sibTrans" cxnId="{E67DCBAF-76C8-4353-A66B-BF93AC34D243}">
      <dgm:prSet/>
      <dgm:spPr/>
      <dgm:t>
        <a:bodyPr/>
        <a:lstStyle/>
        <a:p>
          <a:endParaRPr lang="en-US"/>
        </a:p>
      </dgm:t>
    </dgm:pt>
    <dgm:pt modelId="{33D59A8A-FB39-448B-BDD8-B3FD02D0FA8D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Legacy</a:t>
          </a:r>
        </a:p>
      </dgm:t>
    </dgm:pt>
    <dgm:pt modelId="{8C76B724-9C62-4337-98CD-8E0139669DD7}" type="parTrans" cxnId="{F34774CB-39E5-423A-8B05-80658C752471}">
      <dgm:prSet/>
      <dgm:spPr/>
      <dgm:t>
        <a:bodyPr/>
        <a:lstStyle/>
        <a:p>
          <a:endParaRPr lang="en-US"/>
        </a:p>
      </dgm:t>
    </dgm:pt>
    <dgm:pt modelId="{7B904F11-7B68-40CD-9D4C-B055F20C71ED}" type="sibTrans" cxnId="{F34774CB-39E5-423A-8B05-80658C752471}">
      <dgm:prSet/>
      <dgm:spPr/>
      <dgm:t>
        <a:bodyPr/>
        <a:lstStyle/>
        <a:p>
          <a:endParaRPr lang="en-US"/>
        </a:p>
      </dgm:t>
    </dgm:pt>
    <dgm:pt modelId="{963B4441-2DFD-402C-B130-B60157853756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Early Decision </a:t>
          </a:r>
        </a:p>
      </dgm:t>
    </dgm:pt>
    <dgm:pt modelId="{DE767A8D-3F35-4C4B-9785-DBCDBE7C82A4}" type="parTrans" cxnId="{BB4D1537-BCCD-429C-96EA-9ED0E30C73CB}">
      <dgm:prSet/>
      <dgm:spPr/>
      <dgm:t>
        <a:bodyPr/>
        <a:lstStyle/>
        <a:p>
          <a:endParaRPr lang="en-US"/>
        </a:p>
      </dgm:t>
    </dgm:pt>
    <dgm:pt modelId="{BE8800E9-FB38-4C9B-B25B-243BFC758B60}" type="sibTrans" cxnId="{BB4D1537-BCCD-429C-96EA-9ED0E30C73CB}">
      <dgm:prSet/>
      <dgm:spPr/>
      <dgm:t>
        <a:bodyPr/>
        <a:lstStyle/>
        <a:p>
          <a:endParaRPr lang="en-US"/>
        </a:p>
      </dgm:t>
    </dgm:pt>
    <dgm:pt modelId="{2951B438-B1F6-4AAC-849B-3B0C07025CDF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Test Use</a:t>
          </a:r>
        </a:p>
      </dgm:t>
    </dgm:pt>
    <dgm:pt modelId="{37D5824D-E131-4268-A7A5-A779753BBA1A}" type="parTrans" cxnId="{D7C99FBE-08CA-4213-905C-7E6B28E89F6A}">
      <dgm:prSet/>
      <dgm:spPr/>
      <dgm:t>
        <a:bodyPr/>
        <a:lstStyle/>
        <a:p>
          <a:endParaRPr lang="en-US"/>
        </a:p>
      </dgm:t>
    </dgm:pt>
    <dgm:pt modelId="{4B9E4126-2B02-45A8-B4DB-0DCF36CC66A0}" type="sibTrans" cxnId="{D7C99FBE-08CA-4213-905C-7E6B28E89F6A}">
      <dgm:prSet/>
      <dgm:spPr/>
      <dgm:t>
        <a:bodyPr/>
        <a:lstStyle/>
        <a:p>
          <a:endParaRPr lang="en-US"/>
        </a:p>
      </dgm:t>
    </dgm:pt>
    <dgm:pt modelId="{97DCB169-DCB7-4DE1-B1DB-CCAB7BC64054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Transfer Policies</a:t>
          </a:r>
        </a:p>
      </dgm:t>
    </dgm:pt>
    <dgm:pt modelId="{A3A32A83-2A61-4B54-8E80-49743EB8B2C9}" type="parTrans" cxnId="{A7CE9EA2-A333-4EF5-A9AF-BD9CE5110BF6}">
      <dgm:prSet/>
      <dgm:spPr/>
      <dgm:t>
        <a:bodyPr/>
        <a:lstStyle/>
        <a:p>
          <a:endParaRPr lang="en-US"/>
        </a:p>
      </dgm:t>
    </dgm:pt>
    <dgm:pt modelId="{EB8381F9-E00E-4916-8DAE-CF5881510293}" type="sibTrans" cxnId="{A7CE9EA2-A333-4EF5-A9AF-BD9CE5110BF6}">
      <dgm:prSet/>
      <dgm:spPr/>
      <dgm:t>
        <a:bodyPr/>
        <a:lstStyle/>
        <a:p>
          <a:endParaRPr lang="en-US"/>
        </a:p>
      </dgm:t>
    </dgm:pt>
    <dgm:pt modelId="{B9FCEBD9-3652-4A45-9391-CF8829D3E68D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Holistic Review</a:t>
          </a:r>
        </a:p>
      </dgm:t>
    </dgm:pt>
    <dgm:pt modelId="{3644FD62-8AFB-40F7-9668-6A9D7DDBD3B7}" type="parTrans" cxnId="{5FA35495-0FE0-4B5C-BB39-3F1A71213D36}">
      <dgm:prSet/>
      <dgm:spPr/>
      <dgm:t>
        <a:bodyPr/>
        <a:lstStyle/>
        <a:p>
          <a:endParaRPr lang="en-US"/>
        </a:p>
      </dgm:t>
    </dgm:pt>
    <dgm:pt modelId="{5AACA555-8328-4DF7-BACF-5FD50E84A89C}" type="sibTrans" cxnId="{5FA35495-0FE0-4B5C-BB39-3F1A71213D36}">
      <dgm:prSet/>
      <dgm:spPr/>
      <dgm:t>
        <a:bodyPr/>
        <a:lstStyle/>
        <a:p>
          <a:endParaRPr lang="en-US"/>
        </a:p>
      </dgm:t>
    </dgm:pt>
    <dgm:pt modelId="{D260022F-2D55-4284-8F40-3CE35A34A366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Legally Neutral, DEI Focused Qualities </a:t>
          </a:r>
        </a:p>
      </dgm:t>
    </dgm:pt>
    <dgm:pt modelId="{EC7B060E-176C-4AE0-A012-4A03DDB52037}" type="parTrans" cxnId="{C3CE7041-005E-4B82-A708-FFDFA1EB61A7}">
      <dgm:prSet/>
      <dgm:spPr/>
      <dgm:t>
        <a:bodyPr/>
        <a:lstStyle/>
        <a:p>
          <a:endParaRPr lang="en-US"/>
        </a:p>
      </dgm:t>
    </dgm:pt>
    <dgm:pt modelId="{A5EF8AEC-F2EB-40AE-AFC8-19ABD7011EAA}" type="sibTrans" cxnId="{C3CE7041-005E-4B82-A708-FFDFA1EB61A7}">
      <dgm:prSet/>
      <dgm:spPr/>
      <dgm:t>
        <a:bodyPr/>
        <a:lstStyle/>
        <a:p>
          <a:endParaRPr lang="en-US"/>
        </a:p>
      </dgm:t>
    </dgm:pt>
    <dgm:pt modelId="{23131475-DFC2-4459-BB94-5A2A957F36B5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800" b="1"/>
            <a:t>“Race-Neutral” Strategies </a:t>
          </a:r>
        </a:p>
      </dgm:t>
    </dgm:pt>
    <dgm:pt modelId="{2AD17244-B715-48F4-837A-0C54391E38D1}" type="parTrans" cxnId="{51131969-3A07-40A4-85FE-365BDC507E26}">
      <dgm:prSet/>
      <dgm:spPr/>
      <dgm:t>
        <a:bodyPr/>
        <a:lstStyle/>
        <a:p>
          <a:endParaRPr lang="en-US"/>
        </a:p>
      </dgm:t>
    </dgm:pt>
    <dgm:pt modelId="{2543BFC4-7553-48AF-AE99-8BD832D888D9}" type="sibTrans" cxnId="{51131969-3A07-40A4-85FE-365BDC507E26}">
      <dgm:prSet/>
      <dgm:spPr/>
      <dgm:t>
        <a:bodyPr/>
        <a:lstStyle/>
        <a:p>
          <a:endParaRPr lang="en-US"/>
        </a:p>
      </dgm:t>
    </dgm:pt>
    <dgm:pt modelId="{8211F5A8-B044-4663-838A-F5BBD8E338A3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/>
            <a:t>Articulation of Desired Qualities </a:t>
          </a:r>
        </a:p>
      </dgm:t>
    </dgm:pt>
    <dgm:pt modelId="{BB00B01A-5B6A-4BDD-825A-BD3BFB4D200B}" type="parTrans" cxnId="{C6B83AAF-8C13-4D58-9747-12106FD711CF}">
      <dgm:prSet/>
      <dgm:spPr/>
      <dgm:t>
        <a:bodyPr/>
        <a:lstStyle/>
        <a:p>
          <a:endParaRPr lang="en-US"/>
        </a:p>
      </dgm:t>
    </dgm:pt>
    <dgm:pt modelId="{70D8855C-DAC1-4BA9-9C83-DAAEEEC078E6}" type="sibTrans" cxnId="{C6B83AAF-8C13-4D58-9747-12106FD711CF}">
      <dgm:prSet/>
      <dgm:spPr/>
      <dgm:t>
        <a:bodyPr/>
        <a:lstStyle/>
        <a:p>
          <a:endParaRPr lang="en-US"/>
        </a:p>
      </dgm:t>
    </dgm:pt>
    <dgm:pt modelId="{1E0669A0-379C-4DCF-BD1B-AB51066A6C99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 b="0"/>
            <a:t>Authentic</a:t>
          </a:r>
        </a:p>
      </dgm:t>
    </dgm:pt>
    <dgm:pt modelId="{253BC96F-7D0D-4C31-AEFE-320D8DF63EC2}" type="parTrans" cxnId="{8B058918-22AE-4F70-86C5-443B92F0D252}">
      <dgm:prSet/>
      <dgm:spPr/>
      <dgm:t>
        <a:bodyPr/>
        <a:lstStyle/>
        <a:p>
          <a:endParaRPr lang="en-US"/>
        </a:p>
      </dgm:t>
    </dgm:pt>
    <dgm:pt modelId="{F61A3941-9D9A-4FCE-9C25-15A3F054D3B5}" type="sibTrans" cxnId="{8B058918-22AE-4F70-86C5-443B92F0D252}">
      <dgm:prSet/>
      <dgm:spPr/>
      <dgm:t>
        <a:bodyPr/>
        <a:lstStyle/>
        <a:p>
          <a:endParaRPr lang="en-US"/>
        </a:p>
      </dgm:t>
    </dgm:pt>
    <dgm:pt modelId="{3BC9CA2E-5257-478A-9FD2-4CBA1BB8A912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 b="0"/>
            <a:t>Secondary +DEI Effects</a:t>
          </a:r>
        </a:p>
      </dgm:t>
    </dgm:pt>
    <dgm:pt modelId="{A7987A37-9608-42C5-B4A8-CE456344FA68}" type="parTrans" cxnId="{D2B68367-B1E4-4F18-805C-4EC26069CC16}">
      <dgm:prSet/>
      <dgm:spPr/>
      <dgm:t>
        <a:bodyPr/>
        <a:lstStyle/>
        <a:p>
          <a:endParaRPr lang="en-US"/>
        </a:p>
      </dgm:t>
    </dgm:pt>
    <dgm:pt modelId="{FA8469A2-B672-421A-A02C-0C9A3F19BDD4}" type="sibTrans" cxnId="{D2B68367-B1E4-4F18-805C-4EC26069CC16}">
      <dgm:prSet/>
      <dgm:spPr/>
      <dgm:t>
        <a:bodyPr/>
        <a:lstStyle/>
        <a:p>
          <a:endParaRPr lang="en-US"/>
        </a:p>
      </dgm:t>
    </dgm:pt>
    <dgm:pt modelId="{15116C60-E266-4AD1-B707-FABAE8A5C685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 b="0"/>
            <a:t>Breadth of Enrollment Policy/Practice</a:t>
          </a:r>
        </a:p>
      </dgm:t>
    </dgm:pt>
    <dgm:pt modelId="{D12479E5-02EB-4142-AD23-B36A7D725B69}" type="parTrans" cxnId="{1546A72E-388A-47C2-9D2C-931F247C775B}">
      <dgm:prSet/>
      <dgm:spPr/>
      <dgm:t>
        <a:bodyPr/>
        <a:lstStyle/>
        <a:p>
          <a:endParaRPr lang="en-US"/>
        </a:p>
      </dgm:t>
    </dgm:pt>
    <dgm:pt modelId="{AA17BED5-77E3-475F-B4AA-E10539E834F9}" type="sibTrans" cxnId="{1546A72E-388A-47C2-9D2C-931F247C775B}">
      <dgm:prSet/>
      <dgm:spPr/>
      <dgm:t>
        <a:bodyPr/>
        <a:lstStyle/>
        <a:p>
          <a:endParaRPr lang="en-US"/>
        </a:p>
      </dgm:t>
    </dgm:pt>
    <dgm:pt modelId="{793E7A6B-0E19-47AC-AB1E-C81EE0EAECB0}" type="pres">
      <dgm:prSet presAssocID="{6356743E-F0EE-4541-8AE2-8F3C63283975}" presName="Name0" presStyleCnt="0">
        <dgm:presLayoutVars>
          <dgm:dir/>
          <dgm:resizeHandles val="exact"/>
        </dgm:presLayoutVars>
      </dgm:prSet>
      <dgm:spPr/>
    </dgm:pt>
    <dgm:pt modelId="{7D1A8FD5-9853-4E4A-8118-26569E486BE4}" type="pres">
      <dgm:prSet presAssocID="{6356743E-F0EE-4541-8AE2-8F3C63283975}" presName="fgShape" presStyleLbl="fgShp" presStyleIdx="0" presStyleCnt="1"/>
      <dgm:spPr>
        <a:solidFill>
          <a:schemeClr val="accent4">
            <a:lumMod val="60000"/>
            <a:lumOff val="40000"/>
          </a:schemeClr>
        </a:solidFill>
      </dgm:spPr>
    </dgm:pt>
    <dgm:pt modelId="{7EA55DB3-4AEF-43CF-9529-40C83B93FA9A}" type="pres">
      <dgm:prSet presAssocID="{6356743E-F0EE-4541-8AE2-8F3C63283975}" presName="linComp" presStyleCnt="0"/>
      <dgm:spPr/>
    </dgm:pt>
    <dgm:pt modelId="{DCE1AE0E-6C38-424F-AEEB-FCC9AB7CA219}" type="pres">
      <dgm:prSet presAssocID="{0A319E79-5EC0-40A5-BE9B-985707C0CA57}" presName="compNode" presStyleCnt="0"/>
      <dgm:spPr/>
    </dgm:pt>
    <dgm:pt modelId="{BCA6FDA6-2898-4B5E-940D-C6966035C760}" type="pres">
      <dgm:prSet presAssocID="{0A319E79-5EC0-40A5-BE9B-985707C0CA57}" presName="bkgdShape" presStyleLbl="node1" presStyleIdx="0" presStyleCnt="4"/>
      <dgm:spPr/>
    </dgm:pt>
    <dgm:pt modelId="{8FBA930B-838A-49E0-9BB7-8835DE2C4732}" type="pres">
      <dgm:prSet presAssocID="{0A319E79-5EC0-40A5-BE9B-985707C0CA57}" presName="nodeTx" presStyleLbl="node1" presStyleIdx="0" presStyleCnt="4">
        <dgm:presLayoutVars>
          <dgm:bulletEnabled val="1"/>
        </dgm:presLayoutVars>
      </dgm:prSet>
      <dgm:spPr/>
    </dgm:pt>
    <dgm:pt modelId="{70C49C5A-3C25-4B37-B408-A356A8C1AA30}" type="pres">
      <dgm:prSet presAssocID="{0A319E79-5EC0-40A5-BE9B-985707C0CA57}" presName="invisiNode" presStyleLbl="node1" presStyleIdx="0" presStyleCnt="4"/>
      <dgm:spPr/>
    </dgm:pt>
    <dgm:pt modelId="{B1985314-88F1-4ED6-9AD0-098E8E078174}" type="pres">
      <dgm:prSet presAssocID="{0A319E79-5EC0-40A5-BE9B-985707C0CA5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</dgm:pt>
    <dgm:pt modelId="{A12D3CC4-DF24-48A1-9E68-AFCD697446EB}" type="pres">
      <dgm:prSet presAssocID="{46A9C01C-6F01-4207-AB90-45CE431FC96D}" presName="sibTrans" presStyleLbl="sibTrans2D1" presStyleIdx="0" presStyleCnt="0"/>
      <dgm:spPr/>
    </dgm:pt>
    <dgm:pt modelId="{BA3691FD-1496-49D6-AF74-C4AC68295392}" type="pres">
      <dgm:prSet presAssocID="{FEDACC4D-E745-4D01-9694-1B2C7517CFF3}" presName="compNode" presStyleCnt="0"/>
      <dgm:spPr/>
    </dgm:pt>
    <dgm:pt modelId="{DAB0E6B3-D9FF-4ABB-92AC-4E04B21B65D1}" type="pres">
      <dgm:prSet presAssocID="{FEDACC4D-E745-4D01-9694-1B2C7517CFF3}" presName="bkgdShape" presStyleLbl="node1" presStyleIdx="1" presStyleCnt="4"/>
      <dgm:spPr/>
    </dgm:pt>
    <dgm:pt modelId="{0B9CF79C-3FC9-430C-8214-F42656FB8DAA}" type="pres">
      <dgm:prSet presAssocID="{FEDACC4D-E745-4D01-9694-1B2C7517CFF3}" presName="nodeTx" presStyleLbl="node1" presStyleIdx="1" presStyleCnt="4">
        <dgm:presLayoutVars>
          <dgm:bulletEnabled val="1"/>
        </dgm:presLayoutVars>
      </dgm:prSet>
      <dgm:spPr/>
    </dgm:pt>
    <dgm:pt modelId="{BE1BFA84-CB2A-4924-B9B8-4E903408E3F1}" type="pres">
      <dgm:prSet presAssocID="{FEDACC4D-E745-4D01-9694-1B2C7517CFF3}" presName="invisiNode" presStyleLbl="node1" presStyleIdx="1" presStyleCnt="4"/>
      <dgm:spPr/>
    </dgm:pt>
    <dgm:pt modelId="{33F7A34F-DAA3-4260-A2CC-960CA16701D6}" type="pres">
      <dgm:prSet presAssocID="{FEDACC4D-E745-4D01-9694-1B2C7517CFF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</dgm:pt>
    <dgm:pt modelId="{40B2405E-53D5-4186-A24D-F6DD3B5321E0}" type="pres">
      <dgm:prSet presAssocID="{7DDB1C63-54C9-47DF-B0F9-74F4632DED97}" presName="sibTrans" presStyleLbl="sibTrans2D1" presStyleIdx="0" presStyleCnt="0"/>
      <dgm:spPr/>
    </dgm:pt>
    <dgm:pt modelId="{17FCF2BE-CB44-4487-84E4-B6C370F7666D}" type="pres">
      <dgm:prSet presAssocID="{21CFF340-6B91-4BC1-8C31-71C6090A6A09}" presName="compNode" presStyleCnt="0"/>
      <dgm:spPr/>
    </dgm:pt>
    <dgm:pt modelId="{8686B6D4-DE28-414B-B92E-0A13A63899A8}" type="pres">
      <dgm:prSet presAssocID="{21CFF340-6B91-4BC1-8C31-71C6090A6A09}" presName="bkgdShape" presStyleLbl="node1" presStyleIdx="2" presStyleCnt="4" custLinFactNeighborX="1340" custLinFactNeighborY="608"/>
      <dgm:spPr/>
    </dgm:pt>
    <dgm:pt modelId="{A68F0C37-547F-45E0-B2AE-8144D55DD1D3}" type="pres">
      <dgm:prSet presAssocID="{21CFF340-6B91-4BC1-8C31-71C6090A6A09}" presName="nodeTx" presStyleLbl="node1" presStyleIdx="2" presStyleCnt="4">
        <dgm:presLayoutVars>
          <dgm:bulletEnabled val="1"/>
        </dgm:presLayoutVars>
      </dgm:prSet>
      <dgm:spPr/>
    </dgm:pt>
    <dgm:pt modelId="{9101B2BE-CC9E-41DF-A005-03C8703C0030}" type="pres">
      <dgm:prSet presAssocID="{21CFF340-6B91-4BC1-8C31-71C6090A6A09}" presName="invisiNode" presStyleLbl="node1" presStyleIdx="2" presStyleCnt="4"/>
      <dgm:spPr/>
    </dgm:pt>
    <dgm:pt modelId="{19354030-D5B3-4EFC-A045-E6E9E89BB7B5}" type="pres">
      <dgm:prSet presAssocID="{21CFF340-6B91-4BC1-8C31-71C6090A6A09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</dgm:pt>
    <dgm:pt modelId="{2E8DC456-71D9-461C-BA1F-A4DBCC0A51E5}" type="pres">
      <dgm:prSet presAssocID="{FE5756DF-C2AA-412F-8C84-EEDBF1DFFFFC}" presName="sibTrans" presStyleLbl="sibTrans2D1" presStyleIdx="0" presStyleCnt="0"/>
      <dgm:spPr/>
    </dgm:pt>
    <dgm:pt modelId="{8FDCE232-ACF6-4DC4-8BEE-43CDCEDF1055}" type="pres">
      <dgm:prSet presAssocID="{23131475-DFC2-4459-BB94-5A2A957F36B5}" presName="compNode" presStyleCnt="0"/>
      <dgm:spPr/>
    </dgm:pt>
    <dgm:pt modelId="{55D68F15-0B84-4AF9-9F8C-70DE1505A0BF}" type="pres">
      <dgm:prSet presAssocID="{23131475-DFC2-4459-BB94-5A2A957F36B5}" presName="bkgdShape" presStyleLbl="node1" presStyleIdx="3" presStyleCnt="4"/>
      <dgm:spPr/>
    </dgm:pt>
    <dgm:pt modelId="{C222335C-BB5F-44AC-8D4B-0F63E2397D91}" type="pres">
      <dgm:prSet presAssocID="{23131475-DFC2-4459-BB94-5A2A957F36B5}" presName="nodeTx" presStyleLbl="node1" presStyleIdx="3" presStyleCnt="4">
        <dgm:presLayoutVars>
          <dgm:bulletEnabled val="1"/>
        </dgm:presLayoutVars>
      </dgm:prSet>
      <dgm:spPr/>
    </dgm:pt>
    <dgm:pt modelId="{A8FCBC73-A1B9-456A-860E-B0D62FC452B9}" type="pres">
      <dgm:prSet presAssocID="{23131475-DFC2-4459-BB94-5A2A957F36B5}" presName="invisiNode" presStyleLbl="node1" presStyleIdx="3" presStyleCnt="4"/>
      <dgm:spPr/>
    </dgm:pt>
    <dgm:pt modelId="{4894A188-33D1-49BA-A07B-5E35B57880BA}" type="pres">
      <dgm:prSet presAssocID="{23131475-DFC2-4459-BB94-5A2A957F36B5}" presName="imagNode" presStyleLbl="fgImgPlace1" presStyleIdx="3" presStyleCnt="4"/>
      <dgm:spPr>
        <a:blipFill rotWithShape="1">
          <a:blip xmlns:r="http://schemas.openxmlformats.org/officeDocument/2006/relationships" r:embed="rId4"/>
          <a:srcRect/>
          <a:stretch>
            <a:fillRect t="-15000" b="-15000"/>
          </a:stretch>
        </a:blipFill>
      </dgm:spPr>
    </dgm:pt>
  </dgm:ptLst>
  <dgm:cxnLst>
    <dgm:cxn modelId="{4877F000-6B6F-4A6F-A374-FA8BEE26583E}" type="presOf" srcId="{FEDACC4D-E745-4D01-9694-1B2C7517CFF3}" destId="{0B9CF79C-3FC9-430C-8214-F42656FB8DAA}" srcOrd="1" destOrd="0" presId="urn:microsoft.com/office/officeart/2005/8/layout/hList7"/>
    <dgm:cxn modelId="{CFDA3501-5E76-40A1-9787-935C653E32CB}" type="presOf" srcId="{0A319E79-5EC0-40A5-BE9B-985707C0CA57}" destId="{BCA6FDA6-2898-4B5E-940D-C6966035C760}" srcOrd="0" destOrd="0" presId="urn:microsoft.com/office/officeart/2005/8/layout/hList7"/>
    <dgm:cxn modelId="{08A1CE02-69B6-4FFC-8B85-8DD8DA08CB32}" type="presOf" srcId="{97DCB169-DCB7-4DE1-B1DB-CCAB7BC64054}" destId="{0B9CF79C-3FC9-430C-8214-F42656FB8DAA}" srcOrd="1" destOrd="4" presId="urn:microsoft.com/office/officeart/2005/8/layout/hList7"/>
    <dgm:cxn modelId="{4DB2BF13-A025-4088-862D-D5F1FEB43E60}" type="presOf" srcId="{33D59A8A-FB39-448B-BDD8-B3FD02D0FA8D}" destId="{DAB0E6B3-D9FF-4ABB-92AC-4E04B21B65D1}" srcOrd="0" destOrd="1" presId="urn:microsoft.com/office/officeart/2005/8/layout/hList7"/>
    <dgm:cxn modelId="{8B058918-22AE-4F70-86C5-443B92F0D252}" srcId="{23131475-DFC2-4459-BB94-5A2A957F36B5}" destId="{1E0669A0-379C-4DCF-BD1B-AB51066A6C99}" srcOrd="0" destOrd="0" parTransId="{253BC96F-7D0D-4C31-AEFE-320D8DF63EC2}" sibTransId="{F61A3941-9D9A-4FCE-9C25-15A3F054D3B5}"/>
    <dgm:cxn modelId="{641B272D-8F4A-44A7-96E9-4F89D9ACA08E}" type="presOf" srcId="{15116C60-E266-4AD1-B707-FABAE8A5C685}" destId="{C222335C-BB5F-44AC-8D4B-0F63E2397D91}" srcOrd="1" destOrd="2" presId="urn:microsoft.com/office/officeart/2005/8/layout/hList7"/>
    <dgm:cxn modelId="{3148412D-09EB-43D3-8034-FEAE530A6E9C}" type="presOf" srcId="{23131475-DFC2-4459-BB94-5A2A957F36B5}" destId="{C222335C-BB5F-44AC-8D4B-0F63E2397D91}" srcOrd="1" destOrd="0" presId="urn:microsoft.com/office/officeart/2005/8/layout/hList7"/>
    <dgm:cxn modelId="{1546A72E-388A-47C2-9D2C-931F247C775B}" srcId="{23131475-DFC2-4459-BB94-5A2A957F36B5}" destId="{15116C60-E266-4AD1-B707-FABAE8A5C685}" srcOrd="1" destOrd="0" parTransId="{D12479E5-02EB-4142-AD23-B36A7D725B69}" sibTransId="{AA17BED5-77E3-475F-B4AA-E10539E834F9}"/>
    <dgm:cxn modelId="{810D5034-955B-45BD-910B-E834D6F27AD6}" srcId="{6356743E-F0EE-4541-8AE2-8F3C63283975}" destId="{FEDACC4D-E745-4D01-9694-1B2C7517CFF3}" srcOrd="1" destOrd="0" parTransId="{74F8DBE3-AE7E-404A-A494-26F8C2B046EE}" sibTransId="{7DDB1C63-54C9-47DF-B0F9-74F4632DED97}"/>
    <dgm:cxn modelId="{BB4D1537-BCCD-429C-96EA-9ED0E30C73CB}" srcId="{FEDACC4D-E745-4D01-9694-1B2C7517CFF3}" destId="{963B4441-2DFD-402C-B130-B60157853756}" srcOrd="1" destOrd="0" parTransId="{DE767A8D-3F35-4C4B-9785-DBCDBE7C82A4}" sibTransId="{BE8800E9-FB38-4C9B-B25B-243BFC758B60}"/>
    <dgm:cxn modelId="{68910238-1DD1-4FAB-B261-4117A5661B57}" type="presOf" srcId="{2951B438-B1F6-4AAC-849B-3B0C07025CDF}" destId="{0B9CF79C-3FC9-430C-8214-F42656FB8DAA}" srcOrd="1" destOrd="3" presId="urn:microsoft.com/office/officeart/2005/8/layout/hList7"/>
    <dgm:cxn modelId="{0D19EC38-84B9-48A4-B4E2-B71AB61AE738}" type="presOf" srcId="{71A4D05D-6CD9-4AAC-9E1A-6B6C55192510}" destId="{8FBA930B-838A-49E0-9BB7-8835DE2C4732}" srcOrd="1" destOrd="1" presId="urn:microsoft.com/office/officeart/2005/8/layout/hList7"/>
    <dgm:cxn modelId="{50F8B839-406C-4EE1-A326-FAC273A5CC2E}" type="presOf" srcId="{D0563E0B-B97A-453C-8E7E-8F144F462949}" destId="{BCA6FDA6-2898-4B5E-940D-C6966035C760}" srcOrd="0" destOrd="3" presId="urn:microsoft.com/office/officeart/2005/8/layout/hList7"/>
    <dgm:cxn modelId="{16FAB33C-6B51-4ECF-9F63-8020ED48C640}" type="presOf" srcId="{1E0669A0-379C-4DCF-BD1B-AB51066A6C99}" destId="{C222335C-BB5F-44AC-8D4B-0F63E2397D91}" srcOrd="1" destOrd="1" presId="urn:microsoft.com/office/officeart/2005/8/layout/hList7"/>
    <dgm:cxn modelId="{3F5CA85B-E1E4-4CDD-A98D-51A257AFEAC5}" type="presOf" srcId="{6356743E-F0EE-4541-8AE2-8F3C63283975}" destId="{793E7A6B-0E19-47AC-AB1E-C81EE0EAECB0}" srcOrd="0" destOrd="0" presId="urn:microsoft.com/office/officeart/2005/8/layout/hList7"/>
    <dgm:cxn modelId="{C3CE7041-005E-4B82-A708-FFDFA1EB61A7}" srcId="{21CFF340-6B91-4BC1-8C31-71C6090A6A09}" destId="{D260022F-2D55-4284-8F40-3CE35A34A366}" srcOrd="2" destOrd="0" parTransId="{EC7B060E-176C-4AE0-A012-4A03DDB52037}" sibTransId="{A5EF8AEC-F2EB-40AE-AFC8-19ABD7011EAA}"/>
    <dgm:cxn modelId="{716AA544-1319-4A47-82BE-7F2E808397E8}" srcId="{0A319E79-5EC0-40A5-BE9B-985707C0CA57}" destId="{71A4D05D-6CD9-4AAC-9E1A-6B6C55192510}" srcOrd="0" destOrd="0" parTransId="{AB3ABF68-F1B4-4055-AB1E-45DFE3EF27FA}" sibTransId="{72729FF9-87B0-436A-BD7D-45FFEC6E22CB}"/>
    <dgm:cxn modelId="{27528167-D49E-44DC-A67B-BF30AB4C2D77}" srcId="{0A319E79-5EC0-40A5-BE9B-985707C0CA57}" destId="{E7E76BD1-BFF6-43D1-8ECC-65DD9415ACD5}" srcOrd="1" destOrd="0" parTransId="{85EB5A10-76CA-45F4-A14A-8B4FAB0EB25C}" sibTransId="{F3F0EB76-A331-4DA1-AB08-B528A84BC4F5}"/>
    <dgm:cxn modelId="{D2B68367-B1E4-4F18-805C-4EC26069CC16}" srcId="{23131475-DFC2-4459-BB94-5A2A957F36B5}" destId="{3BC9CA2E-5257-478A-9FD2-4CBA1BB8A912}" srcOrd="2" destOrd="0" parTransId="{A7987A37-9608-42C5-B4A8-CE456344FA68}" sibTransId="{FA8469A2-B672-421A-A02C-0C9A3F19BDD4}"/>
    <dgm:cxn modelId="{51131969-3A07-40A4-85FE-365BDC507E26}" srcId="{6356743E-F0EE-4541-8AE2-8F3C63283975}" destId="{23131475-DFC2-4459-BB94-5A2A957F36B5}" srcOrd="3" destOrd="0" parTransId="{2AD17244-B715-48F4-837A-0C54391E38D1}" sibTransId="{2543BFC4-7553-48AF-AE99-8BD832D888D9}"/>
    <dgm:cxn modelId="{FA9D794B-2F1A-49F3-96E4-F04366D78913}" type="presOf" srcId="{B9FCEBD9-3652-4A45-9391-CF8829D3E68D}" destId="{A68F0C37-547F-45E0-B2AE-8144D55DD1D3}" srcOrd="1" destOrd="1" presId="urn:microsoft.com/office/officeart/2005/8/layout/hList7"/>
    <dgm:cxn modelId="{17B4666C-F846-4EDD-A19E-93DCD6776D96}" type="presOf" srcId="{33D59A8A-FB39-448B-BDD8-B3FD02D0FA8D}" destId="{0B9CF79C-3FC9-430C-8214-F42656FB8DAA}" srcOrd="1" destOrd="1" presId="urn:microsoft.com/office/officeart/2005/8/layout/hList7"/>
    <dgm:cxn modelId="{4D49D86E-FBFC-41DE-ABE2-8B051B28AD84}" type="presOf" srcId="{FEDACC4D-E745-4D01-9694-1B2C7517CFF3}" destId="{DAB0E6B3-D9FF-4ABB-92AC-4E04B21B65D1}" srcOrd="0" destOrd="0" presId="urn:microsoft.com/office/officeart/2005/8/layout/hList7"/>
    <dgm:cxn modelId="{8953A855-0B8C-403B-AE69-A362DB9856FD}" type="presOf" srcId="{E7E76BD1-BFF6-43D1-8ECC-65DD9415ACD5}" destId="{BCA6FDA6-2898-4B5E-940D-C6966035C760}" srcOrd="0" destOrd="2" presId="urn:microsoft.com/office/officeart/2005/8/layout/hList7"/>
    <dgm:cxn modelId="{FD673659-037F-4AC8-BE3F-8114D9BA935B}" type="presOf" srcId="{7DDB1C63-54C9-47DF-B0F9-74F4632DED97}" destId="{40B2405E-53D5-4186-A24D-F6DD3B5321E0}" srcOrd="0" destOrd="0" presId="urn:microsoft.com/office/officeart/2005/8/layout/hList7"/>
    <dgm:cxn modelId="{2D78F079-6F8F-4C17-B374-B358666EB16E}" type="presOf" srcId="{1E0669A0-379C-4DCF-BD1B-AB51066A6C99}" destId="{55D68F15-0B84-4AF9-9F8C-70DE1505A0BF}" srcOrd="0" destOrd="1" presId="urn:microsoft.com/office/officeart/2005/8/layout/hList7"/>
    <dgm:cxn modelId="{FA11E87A-63FE-465C-B8DC-E82FBAF1CFC4}" type="presOf" srcId="{B9FCEBD9-3652-4A45-9391-CF8829D3E68D}" destId="{8686B6D4-DE28-414B-B92E-0A13A63899A8}" srcOrd="0" destOrd="1" presId="urn:microsoft.com/office/officeart/2005/8/layout/hList7"/>
    <dgm:cxn modelId="{BC843989-799B-42FA-B480-F9A93192D301}" type="presOf" srcId="{963B4441-2DFD-402C-B130-B60157853756}" destId="{DAB0E6B3-D9FF-4ABB-92AC-4E04B21B65D1}" srcOrd="0" destOrd="2" presId="urn:microsoft.com/office/officeart/2005/8/layout/hList7"/>
    <dgm:cxn modelId="{B3FA8889-FBD8-4DC8-A728-45D8AAC88E34}" type="presOf" srcId="{46A9C01C-6F01-4207-AB90-45CE431FC96D}" destId="{A12D3CC4-DF24-48A1-9E68-AFCD697446EB}" srcOrd="0" destOrd="0" presId="urn:microsoft.com/office/officeart/2005/8/layout/hList7"/>
    <dgm:cxn modelId="{D0FD238B-1141-4D5A-B28F-2C0B8848C755}" type="presOf" srcId="{15116C60-E266-4AD1-B707-FABAE8A5C685}" destId="{55D68F15-0B84-4AF9-9F8C-70DE1505A0BF}" srcOrd="0" destOrd="2" presId="urn:microsoft.com/office/officeart/2005/8/layout/hList7"/>
    <dgm:cxn modelId="{5375F092-2C19-4EF6-BDEC-87B82F1F583A}" type="presOf" srcId="{963B4441-2DFD-402C-B130-B60157853756}" destId="{0B9CF79C-3FC9-430C-8214-F42656FB8DAA}" srcOrd="1" destOrd="2" presId="urn:microsoft.com/office/officeart/2005/8/layout/hList7"/>
    <dgm:cxn modelId="{5FA35495-0FE0-4B5C-BB39-3F1A71213D36}" srcId="{21CFF340-6B91-4BC1-8C31-71C6090A6A09}" destId="{B9FCEBD9-3652-4A45-9391-CF8829D3E68D}" srcOrd="0" destOrd="0" parTransId="{3644FD62-8AFB-40F7-9668-6A9D7DDBD3B7}" sibTransId="{5AACA555-8328-4DF7-BACF-5FD50E84A89C}"/>
    <dgm:cxn modelId="{C282C19D-32A0-46E7-A2A5-8B0BFB2630D9}" srcId="{6356743E-F0EE-4541-8AE2-8F3C63283975}" destId="{0A319E79-5EC0-40A5-BE9B-985707C0CA57}" srcOrd="0" destOrd="0" parTransId="{51BC0A67-15E8-4A17-AB28-E1D80CBE1D5E}" sibTransId="{46A9C01C-6F01-4207-AB90-45CE431FC96D}"/>
    <dgm:cxn modelId="{A7CE9EA2-A333-4EF5-A9AF-BD9CE5110BF6}" srcId="{FEDACC4D-E745-4D01-9694-1B2C7517CFF3}" destId="{97DCB169-DCB7-4DE1-B1DB-CCAB7BC64054}" srcOrd="3" destOrd="0" parTransId="{A3A32A83-2A61-4B54-8E80-49743EB8B2C9}" sibTransId="{EB8381F9-E00E-4916-8DAE-CF5881510293}"/>
    <dgm:cxn modelId="{F9E9B9A5-6245-43D0-91E9-F57AAA603CFE}" type="presOf" srcId="{71A4D05D-6CD9-4AAC-9E1A-6B6C55192510}" destId="{BCA6FDA6-2898-4B5E-940D-C6966035C760}" srcOrd="0" destOrd="1" presId="urn:microsoft.com/office/officeart/2005/8/layout/hList7"/>
    <dgm:cxn modelId="{ECE717A9-0567-4B6B-A83D-BA503699BE22}" type="presOf" srcId="{8211F5A8-B044-4663-838A-F5BBD8E338A3}" destId="{8686B6D4-DE28-414B-B92E-0A13A63899A8}" srcOrd="0" destOrd="2" presId="urn:microsoft.com/office/officeart/2005/8/layout/hList7"/>
    <dgm:cxn modelId="{C6B83AAF-8C13-4D58-9747-12106FD711CF}" srcId="{21CFF340-6B91-4BC1-8C31-71C6090A6A09}" destId="{8211F5A8-B044-4663-838A-F5BBD8E338A3}" srcOrd="1" destOrd="0" parTransId="{BB00B01A-5B6A-4BDD-825A-BD3BFB4D200B}" sibTransId="{70D8855C-DAC1-4BA9-9C83-DAAEEEC078E6}"/>
    <dgm:cxn modelId="{E67DCBAF-76C8-4353-A66B-BF93AC34D243}" srcId="{0A319E79-5EC0-40A5-BE9B-985707C0CA57}" destId="{D0563E0B-B97A-453C-8E7E-8F144F462949}" srcOrd="2" destOrd="0" parTransId="{675758E6-5597-488E-B17D-88A41966D17E}" sibTransId="{1C799A8F-2959-464C-8547-ECA8D3829358}"/>
    <dgm:cxn modelId="{2B850BB0-AA60-4EF6-97F6-ACA7E5E3557C}" type="presOf" srcId="{97DCB169-DCB7-4DE1-B1DB-CCAB7BC64054}" destId="{DAB0E6B3-D9FF-4ABB-92AC-4E04B21B65D1}" srcOrd="0" destOrd="4" presId="urn:microsoft.com/office/officeart/2005/8/layout/hList7"/>
    <dgm:cxn modelId="{2079B4B4-25F4-4E9B-8E99-763399231447}" type="presOf" srcId="{3BC9CA2E-5257-478A-9FD2-4CBA1BB8A912}" destId="{55D68F15-0B84-4AF9-9F8C-70DE1505A0BF}" srcOrd="0" destOrd="3" presId="urn:microsoft.com/office/officeart/2005/8/layout/hList7"/>
    <dgm:cxn modelId="{FD7DD3B4-F2CD-4220-A2D2-8BF78DD2D5A8}" type="presOf" srcId="{3BC9CA2E-5257-478A-9FD2-4CBA1BB8A912}" destId="{C222335C-BB5F-44AC-8D4B-0F63E2397D91}" srcOrd="1" destOrd="3" presId="urn:microsoft.com/office/officeart/2005/8/layout/hList7"/>
    <dgm:cxn modelId="{D7C99FBE-08CA-4213-905C-7E6B28E89F6A}" srcId="{FEDACC4D-E745-4D01-9694-1B2C7517CFF3}" destId="{2951B438-B1F6-4AAC-849B-3B0C07025CDF}" srcOrd="2" destOrd="0" parTransId="{37D5824D-E131-4268-A7A5-A779753BBA1A}" sibTransId="{4B9E4126-2B02-45A8-B4DB-0DCF36CC66A0}"/>
    <dgm:cxn modelId="{7EF47EC3-CF28-4C7A-9738-F66501CDC6D7}" type="presOf" srcId="{D260022F-2D55-4284-8F40-3CE35A34A366}" destId="{A68F0C37-547F-45E0-B2AE-8144D55DD1D3}" srcOrd="1" destOrd="3" presId="urn:microsoft.com/office/officeart/2005/8/layout/hList7"/>
    <dgm:cxn modelId="{82815AC5-05EB-4319-815A-1EED868FD26F}" type="presOf" srcId="{8211F5A8-B044-4663-838A-F5BBD8E338A3}" destId="{A68F0C37-547F-45E0-B2AE-8144D55DD1D3}" srcOrd="1" destOrd="2" presId="urn:microsoft.com/office/officeart/2005/8/layout/hList7"/>
    <dgm:cxn modelId="{F34774CB-39E5-423A-8B05-80658C752471}" srcId="{FEDACC4D-E745-4D01-9694-1B2C7517CFF3}" destId="{33D59A8A-FB39-448B-BDD8-B3FD02D0FA8D}" srcOrd="0" destOrd="0" parTransId="{8C76B724-9C62-4337-98CD-8E0139669DD7}" sibTransId="{7B904F11-7B68-40CD-9D4C-B055F20C71ED}"/>
    <dgm:cxn modelId="{E597EBCF-FEB4-4F8E-A7AC-E947B5668B31}" type="presOf" srcId="{FE5756DF-C2AA-412F-8C84-EEDBF1DFFFFC}" destId="{2E8DC456-71D9-461C-BA1F-A4DBCC0A51E5}" srcOrd="0" destOrd="0" presId="urn:microsoft.com/office/officeart/2005/8/layout/hList7"/>
    <dgm:cxn modelId="{07F4A7DA-B068-4940-867A-DCC67BD12EB1}" type="presOf" srcId="{0A319E79-5EC0-40A5-BE9B-985707C0CA57}" destId="{8FBA930B-838A-49E0-9BB7-8835DE2C4732}" srcOrd="1" destOrd="0" presId="urn:microsoft.com/office/officeart/2005/8/layout/hList7"/>
    <dgm:cxn modelId="{F66AABDB-F8F5-4CC1-BB73-957A29B42292}" type="presOf" srcId="{21CFF340-6B91-4BC1-8C31-71C6090A6A09}" destId="{8686B6D4-DE28-414B-B92E-0A13A63899A8}" srcOrd="0" destOrd="0" presId="urn:microsoft.com/office/officeart/2005/8/layout/hList7"/>
    <dgm:cxn modelId="{C6E9E5E0-F5A6-4D2B-860F-CD1B5425B853}" type="presOf" srcId="{2951B438-B1F6-4AAC-849B-3B0C07025CDF}" destId="{DAB0E6B3-D9FF-4ABB-92AC-4E04B21B65D1}" srcOrd="0" destOrd="3" presId="urn:microsoft.com/office/officeart/2005/8/layout/hList7"/>
    <dgm:cxn modelId="{AE991DE5-9A07-4365-A4A1-AD364345302B}" type="presOf" srcId="{E7E76BD1-BFF6-43D1-8ECC-65DD9415ACD5}" destId="{8FBA930B-838A-49E0-9BB7-8835DE2C4732}" srcOrd="1" destOrd="2" presId="urn:microsoft.com/office/officeart/2005/8/layout/hList7"/>
    <dgm:cxn modelId="{752CF2E9-322D-4889-842E-D796815403C9}" type="presOf" srcId="{23131475-DFC2-4459-BB94-5A2A957F36B5}" destId="{55D68F15-0B84-4AF9-9F8C-70DE1505A0BF}" srcOrd="0" destOrd="0" presId="urn:microsoft.com/office/officeart/2005/8/layout/hList7"/>
    <dgm:cxn modelId="{A292ABEB-558F-4BDE-A5C2-75B660D0A92D}" type="presOf" srcId="{D260022F-2D55-4284-8F40-3CE35A34A366}" destId="{8686B6D4-DE28-414B-B92E-0A13A63899A8}" srcOrd="0" destOrd="3" presId="urn:microsoft.com/office/officeart/2005/8/layout/hList7"/>
    <dgm:cxn modelId="{79C7B6ED-C7AD-45FA-9A3C-D41FA75DB483}" type="presOf" srcId="{21CFF340-6B91-4BC1-8C31-71C6090A6A09}" destId="{A68F0C37-547F-45E0-B2AE-8144D55DD1D3}" srcOrd="1" destOrd="0" presId="urn:microsoft.com/office/officeart/2005/8/layout/hList7"/>
    <dgm:cxn modelId="{066193F0-9B1B-4328-9830-DD49A35BCCAA}" type="presOf" srcId="{D0563E0B-B97A-453C-8E7E-8F144F462949}" destId="{8FBA930B-838A-49E0-9BB7-8835DE2C4732}" srcOrd="1" destOrd="3" presId="urn:microsoft.com/office/officeart/2005/8/layout/hList7"/>
    <dgm:cxn modelId="{3D1432F6-D3D4-4E6D-BCFA-4E19B6DC099A}" srcId="{6356743E-F0EE-4541-8AE2-8F3C63283975}" destId="{21CFF340-6B91-4BC1-8C31-71C6090A6A09}" srcOrd="2" destOrd="0" parTransId="{DDF4B00D-2CBC-4DF9-A26C-F7701A5D02BC}" sibTransId="{FE5756DF-C2AA-412F-8C84-EEDBF1DFFFFC}"/>
    <dgm:cxn modelId="{12785862-7B09-4A02-BDFF-4B6440D7DE7C}" type="presParOf" srcId="{793E7A6B-0E19-47AC-AB1E-C81EE0EAECB0}" destId="{7D1A8FD5-9853-4E4A-8118-26569E486BE4}" srcOrd="0" destOrd="0" presId="urn:microsoft.com/office/officeart/2005/8/layout/hList7"/>
    <dgm:cxn modelId="{E5257D42-B614-4DF6-BC97-27ABC91164F1}" type="presParOf" srcId="{793E7A6B-0E19-47AC-AB1E-C81EE0EAECB0}" destId="{7EA55DB3-4AEF-43CF-9529-40C83B93FA9A}" srcOrd="1" destOrd="0" presId="urn:microsoft.com/office/officeart/2005/8/layout/hList7"/>
    <dgm:cxn modelId="{59935653-8A8D-477C-9E89-465D9C82274A}" type="presParOf" srcId="{7EA55DB3-4AEF-43CF-9529-40C83B93FA9A}" destId="{DCE1AE0E-6C38-424F-AEEB-FCC9AB7CA219}" srcOrd="0" destOrd="0" presId="urn:microsoft.com/office/officeart/2005/8/layout/hList7"/>
    <dgm:cxn modelId="{1559C87D-AC30-46D3-8E2F-2B5C6FF5B2BB}" type="presParOf" srcId="{DCE1AE0E-6C38-424F-AEEB-FCC9AB7CA219}" destId="{BCA6FDA6-2898-4B5E-940D-C6966035C760}" srcOrd="0" destOrd="0" presId="urn:microsoft.com/office/officeart/2005/8/layout/hList7"/>
    <dgm:cxn modelId="{84FA8BAE-9344-4487-81F8-A19F986277BF}" type="presParOf" srcId="{DCE1AE0E-6C38-424F-AEEB-FCC9AB7CA219}" destId="{8FBA930B-838A-49E0-9BB7-8835DE2C4732}" srcOrd="1" destOrd="0" presId="urn:microsoft.com/office/officeart/2005/8/layout/hList7"/>
    <dgm:cxn modelId="{155DBE52-1A8F-45C4-886C-EFAEAF94FE68}" type="presParOf" srcId="{DCE1AE0E-6C38-424F-AEEB-FCC9AB7CA219}" destId="{70C49C5A-3C25-4B37-B408-A356A8C1AA30}" srcOrd="2" destOrd="0" presId="urn:microsoft.com/office/officeart/2005/8/layout/hList7"/>
    <dgm:cxn modelId="{4A7504C7-EC75-47A7-90FC-B01B5E149376}" type="presParOf" srcId="{DCE1AE0E-6C38-424F-AEEB-FCC9AB7CA219}" destId="{B1985314-88F1-4ED6-9AD0-098E8E078174}" srcOrd="3" destOrd="0" presId="urn:microsoft.com/office/officeart/2005/8/layout/hList7"/>
    <dgm:cxn modelId="{4F9CF47E-7267-42B5-95B6-F7D09C2028D1}" type="presParOf" srcId="{7EA55DB3-4AEF-43CF-9529-40C83B93FA9A}" destId="{A12D3CC4-DF24-48A1-9E68-AFCD697446EB}" srcOrd="1" destOrd="0" presId="urn:microsoft.com/office/officeart/2005/8/layout/hList7"/>
    <dgm:cxn modelId="{F87570D9-FCED-4C21-93C3-CEC90B535BBC}" type="presParOf" srcId="{7EA55DB3-4AEF-43CF-9529-40C83B93FA9A}" destId="{BA3691FD-1496-49D6-AF74-C4AC68295392}" srcOrd="2" destOrd="0" presId="urn:microsoft.com/office/officeart/2005/8/layout/hList7"/>
    <dgm:cxn modelId="{E751D2D0-3D06-47C1-BA66-1E11032B9FF1}" type="presParOf" srcId="{BA3691FD-1496-49D6-AF74-C4AC68295392}" destId="{DAB0E6B3-D9FF-4ABB-92AC-4E04B21B65D1}" srcOrd="0" destOrd="0" presId="urn:microsoft.com/office/officeart/2005/8/layout/hList7"/>
    <dgm:cxn modelId="{CF9DF61E-0544-46EE-8AE9-290739B2DE51}" type="presParOf" srcId="{BA3691FD-1496-49D6-AF74-C4AC68295392}" destId="{0B9CF79C-3FC9-430C-8214-F42656FB8DAA}" srcOrd="1" destOrd="0" presId="urn:microsoft.com/office/officeart/2005/8/layout/hList7"/>
    <dgm:cxn modelId="{6580C6B4-CA6F-4E05-B76E-8B70DBE54478}" type="presParOf" srcId="{BA3691FD-1496-49D6-AF74-C4AC68295392}" destId="{BE1BFA84-CB2A-4924-B9B8-4E903408E3F1}" srcOrd="2" destOrd="0" presId="urn:microsoft.com/office/officeart/2005/8/layout/hList7"/>
    <dgm:cxn modelId="{D717EEBF-319D-471C-BCF9-D1F43AD89F7C}" type="presParOf" srcId="{BA3691FD-1496-49D6-AF74-C4AC68295392}" destId="{33F7A34F-DAA3-4260-A2CC-960CA16701D6}" srcOrd="3" destOrd="0" presId="urn:microsoft.com/office/officeart/2005/8/layout/hList7"/>
    <dgm:cxn modelId="{C05B1BDD-7199-4AA9-9479-83EFB579ED17}" type="presParOf" srcId="{7EA55DB3-4AEF-43CF-9529-40C83B93FA9A}" destId="{40B2405E-53D5-4186-A24D-F6DD3B5321E0}" srcOrd="3" destOrd="0" presId="urn:microsoft.com/office/officeart/2005/8/layout/hList7"/>
    <dgm:cxn modelId="{F874167F-CA33-4D24-B21A-428256A01D68}" type="presParOf" srcId="{7EA55DB3-4AEF-43CF-9529-40C83B93FA9A}" destId="{17FCF2BE-CB44-4487-84E4-B6C370F7666D}" srcOrd="4" destOrd="0" presId="urn:microsoft.com/office/officeart/2005/8/layout/hList7"/>
    <dgm:cxn modelId="{EB6413DF-A524-4D5C-B8B6-382ED733B9E9}" type="presParOf" srcId="{17FCF2BE-CB44-4487-84E4-B6C370F7666D}" destId="{8686B6D4-DE28-414B-B92E-0A13A63899A8}" srcOrd="0" destOrd="0" presId="urn:microsoft.com/office/officeart/2005/8/layout/hList7"/>
    <dgm:cxn modelId="{9519DA27-A1DE-4200-929F-8F55D02AA371}" type="presParOf" srcId="{17FCF2BE-CB44-4487-84E4-B6C370F7666D}" destId="{A68F0C37-547F-45E0-B2AE-8144D55DD1D3}" srcOrd="1" destOrd="0" presId="urn:microsoft.com/office/officeart/2005/8/layout/hList7"/>
    <dgm:cxn modelId="{DA8D6730-5A9E-4FE2-BDE5-06E7FB6AD5FC}" type="presParOf" srcId="{17FCF2BE-CB44-4487-84E4-B6C370F7666D}" destId="{9101B2BE-CC9E-41DF-A005-03C8703C0030}" srcOrd="2" destOrd="0" presId="urn:microsoft.com/office/officeart/2005/8/layout/hList7"/>
    <dgm:cxn modelId="{A6E80D61-0E4A-4BFB-BF41-8DC91BEA5FB8}" type="presParOf" srcId="{17FCF2BE-CB44-4487-84E4-B6C370F7666D}" destId="{19354030-D5B3-4EFC-A045-E6E9E89BB7B5}" srcOrd="3" destOrd="0" presId="urn:microsoft.com/office/officeart/2005/8/layout/hList7"/>
    <dgm:cxn modelId="{6E160388-B8D9-4318-BEDB-9CDAD39AA5EC}" type="presParOf" srcId="{7EA55DB3-4AEF-43CF-9529-40C83B93FA9A}" destId="{2E8DC456-71D9-461C-BA1F-A4DBCC0A51E5}" srcOrd="5" destOrd="0" presId="urn:microsoft.com/office/officeart/2005/8/layout/hList7"/>
    <dgm:cxn modelId="{DEC293C1-D323-41FC-A184-6FDC6615FE5E}" type="presParOf" srcId="{7EA55DB3-4AEF-43CF-9529-40C83B93FA9A}" destId="{8FDCE232-ACF6-4DC4-8BEE-43CDCEDF1055}" srcOrd="6" destOrd="0" presId="urn:microsoft.com/office/officeart/2005/8/layout/hList7"/>
    <dgm:cxn modelId="{BA0FFC4E-72CC-400C-9FCB-8161D16537F3}" type="presParOf" srcId="{8FDCE232-ACF6-4DC4-8BEE-43CDCEDF1055}" destId="{55D68F15-0B84-4AF9-9F8C-70DE1505A0BF}" srcOrd="0" destOrd="0" presId="urn:microsoft.com/office/officeart/2005/8/layout/hList7"/>
    <dgm:cxn modelId="{FBF44EB8-7DFD-4F3A-ADB8-7DBCA3589DE7}" type="presParOf" srcId="{8FDCE232-ACF6-4DC4-8BEE-43CDCEDF1055}" destId="{C222335C-BB5F-44AC-8D4B-0F63E2397D91}" srcOrd="1" destOrd="0" presId="urn:microsoft.com/office/officeart/2005/8/layout/hList7"/>
    <dgm:cxn modelId="{3D4A4E4D-9ED7-484F-8FA2-374F33C36664}" type="presParOf" srcId="{8FDCE232-ACF6-4DC4-8BEE-43CDCEDF1055}" destId="{A8FCBC73-A1B9-456A-860E-B0D62FC452B9}" srcOrd="2" destOrd="0" presId="urn:microsoft.com/office/officeart/2005/8/layout/hList7"/>
    <dgm:cxn modelId="{9BAD5D3D-2FB2-486E-BD10-16077FDABE05}" type="presParOf" srcId="{8FDCE232-ACF6-4DC4-8BEE-43CDCEDF1055}" destId="{4894A188-33D1-49BA-A07B-5E35B57880B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4B1D4E3-2A92-4940-97B5-08753F16E11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0FF7CD-45D4-404D-8291-48D477617C5F}">
      <dgm:prSet phldrT="[Text]"/>
      <dgm:spPr/>
      <dgm:t>
        <a:bodyPr/>
        <a:lstStyle/>
        <a:p>
          <a:r>
            <a:rPr lang="en-US" b="1"/>
            <a:t>Policy Decisions</a:t>
          </a:r>
        </a:p>
      </dgm:t>
    </dgm:pt>
    <dgm:pt modelId="{FDCBB2AE-8A79-4F11-BB92-8FB94CE34E24}" type="parTrans" cxnId="{85AB7FCC-3844-43CC-B695-D9EB5AF86280}">
      <dgm:prSet/>
      <dgm:spPr/>
      <dgm:t>
        <a:bodyPr/>
        <a:lstStyle/>
        <a:p>
          <a:endParaRPr lang="en-US"/>
        </a:p>
      </dgm:t>
    </dgm:pt>
    <dgm:pt modelId="{0F675F61-A625-43A9-89FF-5708B88CB767}" type="sibTrans" cxnId="{85AB7FCC-3844-43CC-B695-D9EB5AF86280}">
      <dgm:prSet/>
      <dgm:spPr/>
      <dgm:t>
        <a:bodyPr/>
        <a:lstStyle/>
        <a:p>
          <a:endParaRPr lang="en-US"/>
        </a:p>
      </dgm:t>
    </dgm:pt>
    <dgm:pt modelId="{8C521317-E91B-4DF8-95AD-0A1073C849FF}">
      <dgm:prSet phldrT="[Text]"/>
      <dgm:spPr/>
      <dgm:t>
        <a:bodyPr/>
        <a:lstStyle/>
        <a:p>
          <a:r>
            <a:rPr lang="en-US" b="1"/>
            <a:t>Make changes re: compliance/legal risk </a:t>
          </a:r>
          <a:r>
            <a:rPr lang="en-US" b="1" i="1"/>
            <a:t>and</a:t>
          </a:r>
          <a:r>
            <a:rPr lang="en-US" b="1"/>
            <a:t> impact</a:t>
          </a:r>
        </a:p>
      </dgm:t>
    </dgm:pt>
    <dgm:pt modelId="{77BEFE12-D46D-488C-B678-C4B71E39F319}" type="parTrans" cxnId="{4AAD5021-3235-4529-A998-F66F485E26AC}">
      <dgm:prSet/>
      <dgm:spPr/>
      <dgm:t>
        <a:bodyPr/>
        <a:lstStyle/>
        <a:p>
          <a:endParaRPr lang="en-US"/>
        </a:p>
      </dgm:t>
    </dgm:pt>
    <dgm:pt modelId="{C184FBAC-96C6-4846-8DED-14319946FA35}" type="sibTrans" cxnId="{4AAD5021-3235-4529-A998-F66F485E26AC}">
      <dgm:prSet/>
      <dgm:spPr/>
      <dgm:t>
        <a:bodyPr/>
        <a:lstStyle/>
        <a:p>
          <a:endParaRPr lang="en-US"/>
        </a:p>
      </dgm:t>
    </dgm:pt>
    <dgm:pt modelId="{9F675E3C-5E0C-4978-96A3-B53FE32C95C2}">
      <dgm:prSet phldrT="[Text]"/>
      <dgm:spPr/>
      <dgm:t>
        <a:bodyPr/>
        <a:lstStyle/>
        <a:p>
          <a:r>
            <a:rPr lang="en-US" b="1"/>
            <a:t>Engagement</a:t>
          </a:r>
        </a:p>
      </dgm:t>
    </dgm:pt>
    <dgm:pt modelId="{5D155542-FED8-4EB9-9C18-6DEF8AE1C71A}" type="parTrans" cxnId="{1A62C4AF-959F-463A-8397-A9664B7ADDF2}">
      <dgm:prSet/>
      <dgm:spPr/>
      <dgm:t>
        <a:bodyPr/>
        <a:lstStyle/>
        <a:p>
          <a:endParaRPr lang="en-US"/>
        </a:p>
      </dgm:t>
    </dgm:pt>
    <dgm:pt modelId="{0E270957-B87A-4E31-9948-F65A9E6B703A}" type="sibTrans" cxnId="{1A62C4AF-959F-463A-8397-A9664B7ADDF2}">
      <dgm:prSet/>
      <dgm:spPr/>
      <dgm:t>
        <a:bodyPr/>
        <a:lstStyle/>
        <a:p>
          <a:endParaRPr lang="en-US"/>
        </a:p>
      </dgm:t>
    </dgm:pt>
    <dgm:pt modelId="{C86628B4-1F5E-41ED-B10A-A08E45C03512}">
      <dgm:prSet phldrT="[Text]"/>
      <dgm:spPr/>
      <dgm:t>
        <a:bodyPr/>
        <a:lstStyle/>
        <a:p>
          <a:r>
            <a:rPr lang="en-US" b="1"/>
            <a:t>Engage early with key stakeholders on directional shifts and expected impact</a:t>
          </a:r>
        </a:p>
      </dgm:t>
    </dgm:pt>
    <dgm:pt modelId="{EF7BE190-9AB1-4512-A80A-3573B6C86F8E}" type="parTrans" cxnId="{F46224AF-1EF3-4B02-ACB7-EC449637127F}">
      <dgm:prSet/>
      <dgm:spPr/>
      <dgm:t>
        <a:bodyPr/>
        <a:lstStyle/>
        <a:p>
          <a:endParaRPr lang="en-US"/>
        </a:p>
      </dgm:t>
    </dgm:pt>
    <dgm:pt modelId="{EC046FD0-B986-4F5B-B5B2-E290C0A56470}" type="sibTrans" cxnId="{F46224AF-1EF3-4B02-ACB7-EC449637127F}">
      <dgm:prSet/>
      <dgm:spPr/>
      <dgm:t>
        <a:bodyPr/>
        <a:lstStyle/>
        <a:p>
          <a:endParaRPr lang="en-US"/>
        </a:p>
      </dgm:t>
    </dgm:pt>
    <dgm:pt modelId="{4AB70D0F-9EA9-42CD-AF29-E2046AA2E111}">
      <dgm:prSet phldrT="[Text]"/>
      <dgm:spPr/>
      <dgm:t>
        <a:bodyPr/>
        <a:lstStyle/>
        <a:p>
          <a:r>
            <a:rPr lang="en-US" b="1"/>
            <a:t>Research &amp; Data </a:t>
          </a:r>
        </a:p>
      </dgm:t>
    </dgm:pt>
    <dgm:pt modelId="{2FB2B769-B635-4324-84BB-C02D50478965}" type="parTrans" cxnId="{DBA3A5FC-2585-4731-A395-6DEB7892ECA0}">
      <dgm:prSet/>
      <dgm:spPr/>
      <dgm:t>
        <a:bodyPr/>
        <a:lstStyle/>
        <a:p>
          <a:endParaRPr lang="en-US"/>
        </a:p>
      </dgm:t>
    </dgm:pt>
    <dgm:pt modelId="{1F3635F3-6150-4404-895F-D3DCFB45D591}" type="sibTrans" cxnId="{DBA3A5FC-2585-4731-A395-6DEB7892ECA0}">
      <dgm:prSet/>
      <dgm:spPr/>
      <dgm:t>
        <a:bodyPr/>
        <a:lstStyle/>
        <a:p>
          <a:endParaRPr lang="en-US"/>
        </a:p>
      </dgm:t>
    </dgm:pt>
    <dgm:pt modelId="{7D2F7D8E-0610-4E4A-8ED2-F160CEE49499}">
      <dgm:prSet phldrT="[Text]"/>
      <dgm:spPr/>
      <dgm:t>
        <a:bodyPr/>
        <a:lstStyle/>
        <a:p>
          <a:r>
            <a:rPr lang="en-US" b="1"/>
            <a:t>Documentation</a:t>
          </a:r>
        </a:p>
      </dgm:t>
    </dgm:pt>
    <dgm:pt modelId="{8D00AA2B-EA28-4893-AAEB-9EE998BEF866}" type="parTrans" cxnId="{E5E89940-8DC1-4B1D-9605-FD713D5A3E48}">
      <dgm:prSet/>
      <dgm:spPr/>
      <dgm:t>
        <a:bodyPr/>
        <a:lstStyle/>
        <a:p>
          <a:endParaRPr lang="en-US"/>
        </a:p>
      </dgm:t>
    </dgm:pt>
    <dgm:pt modelId="{2CB6D83B-5042-4597-9477-C7AB5E80930E}" type="sibTrans" cxnId="{E5E89940-8DC1-4B1D-9605-FD713D5A3E48}">
      <dgm:prSet/>
      <dgm:spPr/>
      <dgm:t>
        <a:bodyPr/>
        <a:lstStyle/>
        <a:p>
          <a:endParaRPr lang="en-US"/>
        </a:p>
      </dgm:t>
    </dgm:pt>
    <dgm:pt modelId="{C7F12B9F-0B73-4967-B54C-E57A8939EA2A}">
      <dgm:prSet phldrT="[Text]"/>
      <dgm:spPr/>
      <dgm:t>
        <a:bodyPr/>
        <a:lstStyle/>
        <a:p>
          <a:r>
            <a:rPr lang="en-US" b="1"/>
            <a:t>Training </a:t>
          </a:r>
        </a:p>
      </dgm:t>
    </dgm:pt>
    <dgm:pt modelId="{478DF7A3-60E5-40FE-BAB4-AD6D4E44F4E6}" type="parTrans" cxnId="{978339AF-6E45-45C6-8965-1FC8F13E00F3}">
      <dgm:prSet/>
      <dgm:spPr/>
      <dgm:t>
        <a:bodyPr/>
        <a:lstStyle/>
        <a:p>
          <a:endParaRPr lang="en-US"/>
        </a:p>
      </dgm:t>
    </dgm:pt>
    <dgm:pt modelId="{729D0E2C-5F94-4252-A847-22C5E933AE4B}" type="sibTrans" cxnId="{978339AF-6E45-45C6-8965-1FC8F13E00F3}">
      <dgm:prSet/>
      <dgm:spPr/>
      <dgm:t>
        <a:bodyPr/>
        <a:lstStyle/>
        <a:p>
          <a:endParaRPr lang="en-US"/>
        </a:p>
      </dgm:t>
    </dgm:pt>
    <dgm:pt modelId="{A2B1A716-4746-4D55-B317-178A937FD9A2}">
      <dgm:prSet phldrT="[Text]"/>
      <dgm:spPr/>
      <dgm:t>
        <a:bodyPr/>
        <a:lstStyle/>
        <a:p>
          <a:r>
            <a:rPr lang="en-US" b="1"/>
            <a:t>Communications </a:t>
          </a:r>
        </a:p>
      </dgm:t>
    </dgm:pt>
    <dgm:pt modelId="{D6B7D0C1-635F-452C-8CEA-CEB02968BAB4}" type="parTrans" cxnId="{3490685F-A03E-4857-8D0A-17740BE55531}">
      <dgm:prSet/>
      <dgm:spPr/>
      <dgm:t>
        <a:bodyPr/>
        <a:lstStyle/>
        <a:p>
          <a:endParaRPr lang="en-US"/>
        </a:p>
      </dgm:t>
    </dgm:pt>
    <dgm:pt modelId="{7EFEB070-4651-4496-A7D8-801D218FEA9C}" type="sibTrans" cxnId="{3490685F-A03E-4857-8D0A-17740BE55531}">
      <dgm:prSet/>
      <dgm:spPr/>
      <dgm:t>
        <a:bodyPr/>
        <a:lstStyle/>
        <a:p>
          <a:endParaRPr lang="en-US"/>
        </a:p>
      </dgm:t>
    </dgm:pt>
    <dgm:pt modelId="{1567792B-D265-42D5-B2EB-F1204A977D4A}">
      <dgm:prSet phldrT="[Text]"/>
      <dgm:spPr/>
      <dgm:t>
        <a:bodyPr/>
        <a:lstStyle/>
        <a:p>
          <a:r>
            <a:rPr lang="en-US" b="1"/>
            <a:t>Ground decisions in institutional experience and general research (key data, trends, projections)</a:t>
          </a:r>
        </a:p>
      </dgm:t>
    </dgm:pt>
    <dgm:pt modelId="{88C5C52C-ABFD-4E4C-9F3D-97F38860E9EB}" type="parTrans" cxnId="{FCCF7D41-50EC-44CA-B7ED-7E7BCA4245FD}">
      <dgm:prSet/>
      <dgm:spPr/>
      <dgm:t>
        <a:bodyPr/>
        <a:lstStyle/>
        <a:p>
          <a:endParaRPr lang="en-US"/>
        </a:p>
      </dgm:t>
    </dgm:pt>
    <dgm:pt modelId="{B106BAAB-3F96-42BD-9E0F-CF447278A942}" type="sibTrans" cxnId="{FCCF7D41-50EC-44CA-B7ED-7E7BCA4245FD}">
      <dgm:prSet/>
      <dgm:spPr/>
      <dgm:t>
        <a:bodyPr/>
        <a:lstStyle/>
        <a:p>
          <a:endParaRPr lang="en-US"/>
        </a:p>
      </dgm:t>
    </dgm:pt>
    <dgm:pt modelId="{CDB44B1C-E980-4D3C-93BC-97A3C7260631}">
      <dgm:prSet phldrT="[Text]"/>
      <dgm:spPr/>
      <dgm:t>
        <a:bodyPr/>
        <a:lstStyle/>
        <a:p>
          <a:r>
            <a:rPr lang="en-US" b="1"/>
            <a:t>Assure policy clarity regarding any DEI element of policy and practice, with focus on clear distinction between status and experience-related qualities</a:t>
          </a:r>
        </a:p>
      </dgm:t>
    </dgm:pt>
    <dgm:pt modelId="{1A404006-6780-4B52-A8CA-884C5620D150}" type="parTrans" cxnId="{6FC07000-FEC5-4418-9AC3-5398E708DD05}">
      <dgm:prSet/>
      <dgm:spPr/>
      <dgm:t>
        <a:bodyPr/>
        <a:lstStyle/>
        <a:p>
          <a:endParaRPr lang="en-US"/>
        </a:p>
      </dgm:t>
    </dgm:pt>
    <dgm:pt modelId="{E27890C7-8981-4B12-892F-703CFCD893D7}" type="sibTrans" cxnId="{6FC07000-FEC5-4418-9AC3-5398E708DD05}">
      <dgm:prSet/>
      <dgm:spPr/>
      <dgm:t>
        <a:bodyPr/>
        <a:lstStyle/>
        <a:p>
          <a:endParaRPr lang="en-US"/>
        </a:p>
      </dgm:t>
    </dgm:pt>
    <dgm:pt modelId="{4B08FD17-E039-454C-AF80-687122575630}">
      <dgm:prSet/>
      <dgm:spPr/>
      <dgm:t>
        <a:bodyPr/>
        <a:lstStyle/>
        <a:p>
          <a:r>
            <a:rPr lang="en-US" b="1"/>
            <a:t>Develop training materials (guides, tools, power points) that align with/track policy articulation </a:t>
          </a:r>
        </a:p>
      </dgm:t>
    </dgm:pt>
    <dgm:pt modelId="{90EDFDFF-98DA-4E47-B789-9E3F53298BE4}" type="parTrans" cxnId="{AE557714-1BE4-4150-BCC5-2BD1F8AE7734}">
      <dgm:prSet/>
      <dgm:spPr/>
      <dgm:t>
        <a:bodyPr/>
        <a:lstStyle/>
        <a:p>
          <a:endParaRPr lang="en-US"/>
        </a:p>
      </dgm:t>
    </dgm:pt>
    <dgm:pt modelId="{67C579D0-C38C-40B4-BEA2-18BC22544F56}" type="sibTrans" cxnId="{AE557714-1BE4-4150-BCC5-2BD1F8AE7734}">
      <dgm:prSet/>
      <dgm:spPr/>
      <dgm:t>
        <a:bodyPr/>
        <a:lstStyle/>
        <a:p>
          <a:endParaRPr lang="en-US"/>
        </a:p>
      </dgm:t>
    </dgm:pt>
    <dgm:pt modelId="{99155B52-8A95-490D-809D-97E32D6D88D7}">
      <dgm:prSet custT="1"/>
      <dgm:spPr/>
      <dgm:t>
        <a:bodyPr/>
        <a:lstStyle/>
        <a:p>
          <a:r>
            <a:rPr lang="en-US" sz="1600" b="1"/>
            <a:t>Assure that key stakeholders know of policy decisions and directions; and all public discussion of policy/practice (including web site) reflects alignment</a:t>
          </a:r>
          <a:r>
            <a:rPr lang="en-US" sz="1400" b="1"/>
            <a:t>.</a:t>
          </a:r>
          <a:endParaRPr lang="en-US" sz="1600" b="1"/>
        </a:p>
      </dgm:t>
    </dgm:pt>
    <dgm:pt modelId="{C365A4FD-A387-4F9F-86ED-DBCA2EF4A6C1}" type="parTrans" cxnId="{620F1B2C-5AF6-4280-8BE2-BB24C4C17205}">
      <dgm:prSet/>
      <dgm:spPr/>
      <dgm:t>
        <a:bodyPr/>
        <a:lstStyle/>
        <a:p>
          <a:endParaRPr lang="en-US"/>
        </a:p>
      </dgm:t>
    </dgm:pt>
    <dgm:pt modelId="{A526B986-CA89-4D85-8261-B00205C9CC05}" type="sibTrans" cxnId="{620F1B2C-5AF6-4280-8BE2-BB24C4C17205}">
      <dgm:prSet/>
      <dgm:spPr/>
      <dgm:t>
        <a:bodyPr/>
        <a:lstStyle/>
        <a:p>
          <a:endParaRPr lang="en-US"/>
        </a:p>
      </dgm:t>
    </dgm:pt>
    <dgm:pt modelId="{BFA7B648-9C3F-4F33-801F-9E21926076BE}" type="pres">
      <dgm:prSet presAssocID="{E4B1D4E3-2A92-4940-97B5-08753F16E117}" presName="Name0" presStyleCnt="0">
        <dgm:presLayoutVars>
          <dgm:dir/>
          <dgm:animLvl val="lvl"/>
          <dgm:resizeHandles/>
        </dgm:presLayoutVars>
      </dgm:prSet>
      <dgm:spPr/>
    </dgm:pt>
    <dgm:pt modelId="{35E8CE5D-4622-4935-8208-81A2A9BB10B0}" type="pres">
      <dgm:prSet presAssocID="{0D0FF7CD-45D4-404D-8291-48D477617C5F}" presName="linNode" presStyleCnt="0"/>
      <dgm:spPr/>
    </dgm:pt>
    <dgm:pt modelId="{56DA93FC-2881-4023-8975-B0B929B991DA}" type="pres">
      <dgm:prSet presAssocID="{0D0FF7CD-45D4-404D-8291-48D477617C5F}" presName="parentShp" presStyleLbl="node1" presStyleIdx="0" presStyleCnt="6">
        <dgm:presLayoutVars>
          <dgm:bulletEnabled val="1"/>
        </dgm:presLayoutVars>
      </dgm:prSet>
      <dgm:spPr/>
    </dgm:pt>
    <dgm:pt modelId="{B5BA95C2-8EAD-4B05-8331-AF21F57172CD}" type="pres">
      <dgm:prSet presAssocID="{0D0FF7CD-45D4-404D-8291-48D477617C5F}" presName="childShp" presStyleLbl="bgAccFollowNode1" presStyleIdx="0" presStyleCnt="6">
        <dgm:presLayoutVars>
          <dgm:bulletEnabled val="1"/>
        </dgm:presLayoutVars>
      </dgm:prSet>
      <dgm:spPr/>
    </dgm:pt>
    <dgm:pt modelId="{E21AA83C-32D4-489C-BF38-0D7C2A37A0A0}" type="pres">
      <dgm:prSet presAssocID="{0F675F61-A625-43A9-89FF-5708B88CB767}" presName="spacing" presStyleCnt="0"/>
      <dgm:spPr/>
    </dgm:pt>
    <dgm:pt modelId="{A0A03D3C-6698-467D-A89A-0CC3F57A983B}" type="pres">
      <dgm:prSet presAssocID="{9F675E3C-5E0C-4978-96A3-B53FE32C95C2}" presName="linNode" presStyleCnt="0"/>
      <dgm:spPr/>
    </dgm:pt>
    <dgm:pt modelId="{A843A48F-FDF2-4A5B-B0CF-73C02E62774A}" type="pres">
      <dgm:prSet presAssocID="{9F675E3C-5E0C-4978-96A3-B53FE32C95C2}" presName="parentShp" presStyleLbl="node1" presStyleIdx="1" presStyleCnt="6">
        <dgm:presLayoutVars>
          <dgm:bulletEnabled val="1"/>
        </dgm:presLayoutVars>
      </dgm:prSet>
      <dgm:spPr/>
    </dgm:pt>
    <dgm:pt modelId="{3855190D-29DD-4583-BAA5-1025C10BF3BF}" type="pres">
      <dgm:prSet presAssocID="{9F675E3C-5E0C-4978-96A3-B53FE32C95C2}" presName="childShp" presStyleLbl="bgAccFollowNode1" presStyleIdx="1" presStyleCnt="6">
        <dgm:presLayoutVars>
          <dgm:bulletEnabled val="1"/>
        </dgm:presLayoutVars>
      </dgm:prSet>
      <dgm:spPr/>
    </dgm:pt>
    <dgm:pt modelId="{B9A0D3AB-370C-4708-84D6-842277BDA928}" type="pres">
      <dgm:prSet presAssocID="{0E270957-B87A-4E31-9948-F65A9E6B703A}" presName="spacing" presStyleCnt="0"/>
      <dgm:spPr/>
    </dgm:pt>
    <dgm:pt modelId="{E8C1FDA1-B2D0-4DEC-BFF3-F879A5068D9A}" type="pres">
      <dgm:prSet presAssocID="{4AB70D0F-9EA9-42CD-AF29-E2046AA2E111}" presName="linNode" presStyleCnt="0"/>
      <dgm:spPr/>
    </dgm:pt>
    <dgm:pt modelId="{DA34932C-CA19-46ED-BFDD-DF485E6E0209}" type="pres">
      <dgm:prSet presAssocID="{4AB70D0F-9EA9-42CD-AF29-E2046AA2E111}" presName="parentShp" presStyleLbl="node1" presStyleIdx="2" presStyleCnt="6">
        <dgm:presLayoutVars>
          <dgm:bulletEnabled val="1"/>
        </dgm:presLayoutVars>
      </dgm:prSet>
      <dgm:spPr/>
    </dgm:pt>
    <dgm:pt modelId="{F367BF71-2CCA-4781-9028-D824DFB41743}" type="pres">
      <dgm:prSet presAssocID="{4AB70D0F-9EA9-42CD-AF29-E2046AA2E111}" presName="childShp" presStyleLbl="bgAccFollowNode1" presStyleIdx="2" presStyleCnt="6">
        <dgm:presLayoutVars>
          <dgm:bulletEnabled val="1"/>
        </dgm:presLayoutVars>
      </dgm:prSet>
      <dgm:spPr/>
    </dgm:pt>
    <dgm:pt modelId="{36FD86E0-E50B-45CB-B7FB-55B163F15862}" type="pres">
      <dgm:prSet presAssocID="{1F3635F3-6150-4404-895F-D3DCFB45D591}" presName="spacing" presStyleCnt="0"/>
      <dgm:spPr/>
    </dgm:pt>
    <dgm:pt modelId="{3BB4B4F7-E83B-403D-BCBC-5C68245F1510}" type="pres">
      <dgm:prSet presAssocID="{7D2F7D8E-0610-4E4A-8ED2-F160CEE49499}" presName="linNode" presStyleCnt="0"/>
      <dgm:spPr/>
    </dgm:pt>
    <dgm:pt modelId="{E90FDD89-21F1-4F12-A1C4-6E23EE607179}" type="pres">
      <dgm:prSet presAssocID="{7D2F7D8E-0610-4E4A-8ED2-F160CEE49499}" presName="parentShp" presStyleLbl="node1" presStyleIdx="3" presStyleCnt="6">
        <dgm:presLayoutVars>
          <dgm:bulletEnabled val="1"/>
        </dgm:presLayoutVars>
      </dgm:prSet>
      <dgm:spPr/>
    </dgm:pt>
    <dgm:pt modelId="{4A4973B0-6FE1-4776-BA48-BF7BEBE66014}" type="pres">
      <dgm:prSet presAssocID="{7D2F7D8E-0610-4E4A-8ED2-F160CEE49499}" presName="childShp" presStyleLbl="bgAccFollowNode1" presStyleIdx="3" presStyleCnt="6">
        <dgm:presLayoutVars>
          <dgm:bulletEnabled val="1"/>
        </dgm:presLayoutVars>
      </dgm:prSet>
      <dgm:spPr/>
    </dgm:pt>
    <dgm:pt modelId="{26F422F0-F4AA-47E9-8F95-05F52422931B}" type="pres">
      <dgm:prSet presAssocID="{2CB6D83B-5042-4597-9477-C7AB5E80930E}" presName="spacing" presStyleCnt="0"/>
      <dgm:spPr/>
    </dgm:pt>
    <dgm:pt modelId="{DE752178-CBA1-4575-80BD-3C59E2129147}" type="pres">
      <dgm:prSet presAssocID="{C7F12B9F-0B73-4967-B54C-E57A8939EA2A}" presName="linNode" presStyleCnt="0"/>
      <dgm:spPr/>
    </dgm:pt>
    <dgm:pt modelId="{0EF010D2-387E-4082-97CF-A20282F80CF6}" type="pres">
      <dgm:prSet presAssocID="{C7F12B9F-0B73-4967-B54C-E57A8939EA2A}" presName="parentShp" presStyleLbl="node1" presStyleIdx="4" presStyleCnt="6">
        <dgm:presLayoutVars>
          <dgm:bulletEnabled val="1"/>
        </dgm:presLayoutVars>
      </dgm:prSet>
      <dgm:spPr/>
    </dgm:pt>
    <dgm:pt modelId="{23868F87-05E9-448D-88D0-667995AC9538}" type="pres">
      <dgm:prSet presAssocID="{C7F12B9F-0B73-4967-B54C-E57A8939EA2A}" presName="childShp" presStyleLbl="bgAccFollowNode1" presStyleIdx="4" presStyleCnt="6">
        <dgm:presLayoutVars>
          <dgm:bulletEnabled val="1"/>
        </dgm:presLayoutVars>
      </dgm:prSet>
      <dgm:spPr/>
    </dgm:pt>
    <dgm:pt modelId="{9445B880-F5EE-47AA-8135-A3F689549C2A}" type="pres">
      <dgm:prSet presAssocID="{729D0E2C-5F94-4252-A847-22C5E933AE4B}" presName="spacing" presStyleCnt="0"/>
      <dgm:spPr/>
    </dgm:pt>
    <dgm:pt modelId="{37CB16EF-3DCA-4145-A214-ACE56D71DAAB}" type="pres">
      <dgm:prSet presAssocID="{A2B1A716-4746-4D55-B317-178A937FD9A2}" presName="linNode" presStyleCnt="0"/>
      <dgm:spPr/>
    </dgm:pt>
    <dgm:pt modelId="{BD634E53-2795-4BA1-A9DB-7405B9721873}" type="pres">
      <dgm:prSet presAssocID="{A2B1A716-4746-4D55-B317-178A937FD9A2}" presName="parentShp" presStyleLbl="node1" presStyleIdx="5" presStyleCnt="6">
        <dgm:presLayoutVars>
          <dgm:bulletEnabled val="1"/>
        </dgm:presLayoutVars>
      </dgm:prSet>
      <dgm:spPr/>
    </dgm:pt>
    <dgm:pt modelId="{9B681198-0F18-4C72-AB1D-917F204E164C}" type="pres">
      <dgm:prSet presAssocID="{A2B1A716-4746-4D55-B317-178A937FD9A2}" presName="childShp" presStyleLbl="bgAccFollowNode1" presStyleIdx="5" presStyleCnt="6">
        <dgm:presLayoutVars>
          <dgm:bulletEnabled val="1"/>
        </dgm:presLayoutVars>
      </dgm:prSet>
      <dgm:spPr/>
    </dgm:pt>
  </dgm:ptLst>
  <dgm:cxnLst>
    <dgm:cxn modelId="{6FC07000-FEC5-4418-9AC3-5398E708DD05}" srcId="{7D2F7D8E-0610-4E4A-8ED2-F160CEE49499}" destId="{CDB44B1C-E980-4D3C-93BC-97A3C7260631}" srcOrd="0" destOrd="0" parTransId="{1A404006-6780-4B52-A8CA-884C5620D150}" sibTransId="{E27890C7-8981-4B12-892F-703CFCD893D7}"/>
    <dgm:cxn modelId="{AE557714-1BE4-4150-BCC5-2BD1F8AE7734}" srcId="{C7F12B9F-0B73-4967-B54C-E57A8939EA2A}" destId="{4B08FD17-E039-454C-AF80-687122575630}" srcOrd="0" destOrd="0" parTransId="{90EDFDFF-98DA-4E47-B789-9E3F53298BE4}" sibTransId="{67C579D0-C38C-40B4-BEA2-18BC22544F56}"/>
    <dgm:cxn modelId="{3D807319-45F6-4546-8F0E-DAE7B2F01932}" type="presOf" srcId="{CDB44B1C-E980-4D3C-93BC-97A3C7260631}" destId="{4A4973B0-6FE1-4776-BA48-BF7BEBE66014}" srcOrd="0" destOrd="0" presId="urn:microsoft.com/office/officeart/2005/8/layout/vList6"/>
    <dgm:cxn modelId="{4AAD5021-3235-4529-A998-F66F485E26AC}" srcId="{0D0FF7CD-45D4-404D-8291-48D477617C5F}" destId="{8C521317-E91B-4DF8-95AD-0A1073C849FF}" srcOrd="0" destOrd="0" parTransId="{77BEFE12-D46D-488C-B678-C4B71E39F319}" sibTransId="{C184FBAC-96C6-4846-8DED-14319946FA35}"/>
    <dgm:cxn modelId="{620F1B2C-5AF6-4280-8BE2-BB24C4C17205}" srcId="{A2B1A716-4746-4D55-B317-178A937FD9A2}" destId="{99155B52-8A95-490D-809D-97E32D6D88D7}" srcOrd="0" destOrd="0" parTransId="{C365A4FD-A387-4F9F-86ED-DBCA2EF4A6C1}" sibTransId="{A526B986-CA89-4D85-8261-B00205C9CC05}"/>
    <dgm:cxn modelId="{E5E89940-8DC1-4B1D-9605-FD713D5A3E48}" srcId="{E4B1D4E3-2A92-4940-97B5-08753F16E117}" destId="{7D2F7D8E-0610-4E4A-8ED2-F160CEE49499}" srcOrd="3" destOrd="0" parTransId="{8D00AA2B-EA28-4893-AAEB-9EE998BEF866}" sibTransId="{2CB6D83B-5042-4597-9477-C7AB5E80930E}"/>
    <dgm:cxn modelId="{3490685F-A03E-4857-8D0A-17740BE55531}" srcId="{E4B1D4E3-2A92-4940-97B5-08753F16E117}" destId="{A2B1A716-4746-4D55-B317-178A937FD9A2}" srcOrd="5" destOrd="0" parTransId="{D6B7D0C1-635F-452C-8CEA-CEB02968BAB4}" sibTransId="{7EFEB070-4651-4496-A7D8-801D218FEA9C}"/>
    <dgm:cxn modelId="{FCCF7D41-50EC-44CA-B7ED-7E7BCA4245FD}" srcId="{4AB70D0F-9EA9-42CD-AF29-E2046AA2E111}" destId="{1567792B-D265-42D5-B2EB-F1204A977D4A}" srcOrd="0" destOrd="0" parTransId="{88C5C52C-ABFD-4E4C-9F3D-97F38860E9EB}" sibTransId="{B106BAAB-3F96-42BD-9E0F-CF447278A942}"/>
    <dgm:cxn modelId="{09230853-6D45-401B-8FCC-371C24BBE42A}" type="presOf" srcId="{1567792B-D265-42D5-B2EB-F1204A977D4A}" destId="{F367BF71-2CCA-4781-9028-D824DFB41743}" srcOrd="0" destOrd="0" presId="urn:microsoft.com/office/officeart/2005/8/layout/vList6"/>
    <dgm:cxn modelId="{9749F45A-8006-4FFA-BEA8-5A621A55262A}" type="presOf" srcId="{4B08FD17-E039-454C-AF80-687122575630}" destId="{23868F87-05E9-448D-88D0-667995AC9538}" srcOrd="0" destOrd="0" presId="urn:microsoft.com/office/officeart/2005/8/layout/vList6"/>
    <dgm:cxn modelId="{EFB10C84-7F4C-4043-A6E1-CE409D0E7008}" type="presOf" srcId="{C7F12B9F-0B73-4967-B54C-E57A8939EA2A}" destId="{0EF010D2-387E-4082-97CF-A20282F80CF6}" srcOrd="0" destOrd="0" presId="urn:microsoft.com/office/officeart/2005/8/layout/vList6"/>
    <dgm:cxn modelId="{7B868F92-448A-4639-9C67-63559BEBD498}" type="presOf" srcId="{4AB70D0F-9EA9-42CD-AF29-E2046AA2E111}" destId="{DA34932C-CA19-46ED-BFDD-DF485E6E0209}" srcOrd="0" destOrd="0" presId="urn:microsoft.com/office/officeart/2005/8/layout/vList6"/>
    <dgm:cxn modelId="{A1337894-254D-494A-99A8-8E8CEC763AA6}" type="presOf" srcId="{8C521317-E91B-4DF8-95AD-0A1073C849FF}" destId="{B5BA95C2-8EAD-4B05-8331-AF21F57172CD}" srcOrd="0" destOrd="0" presId="urn:microsoft.com/office/officeart/2005/8/layout/vList6"/>
    <dgm:cxn modelId="{13BDA499-A150-46F2-BA01-AA2FFDC1827E}" type="presOf" srcId="{9F675E3C-5E0C-4978-96A3-B53FE32C95C2}" destId="{A843A48F-FDF2-4A5B-B0CF-73C02E62774A}" srcOrd="0" destOrd="0" presId="urn:microsoft.com/office/officeart/2005/8/layout/vList6"/>
    <dgm:cxn modelId="{F46224AF-1EF3-4B02-ACB7-EC449637127F}" srcId="{9F675E3C-5E0C-4978-96A3-B53FE32C95C2}" destId="{C86628B4-1F5E-41ED-B10A-A08E45C03512}" srcOrd="0" destOrd="0" parTransId="{EF7BE190-9AB1-4512-A80A-3573B6C86F8E}" sibTransId="{EC046FD0-B986-4F5B-B5B2-E290C0A56470}"/>
    <dgm:cxn modelId="{978339AF-6E45-45C6-8965-1FC8F13E00F3}" srcId="{E4B1D4E3-2A92-4940-97B5-08753F16E117}" destId="{C7F12B9F-0B73-4967-B54C-E57A8939EA2A}" srcOrd="4" destOrd="0" parTransId="{478DF7A3-60E5-40FE-BAB4-AD6D4E44F4E6}" sibTransId="{729D0E2C-5F94-4252-A847-22C5E933AE4B}"/>
    <dgm:cxn modelId="{1A62C4AF-959F-463A-8397-A9664B7ADDF2}" srcId="{E4B1D4E3-2A92-4940-97B5-08753F16E117}" destId="{9F675E3C-5E0C-4978-96A3-B53FE32C95C2}" srcOrd="1" destOrd="0" parTransId="{5D155542-FED8-4EB9-9C18-6DEF8AE1C71A}" sibTransId="{0E270957-B87A-4E31-9948-F65A9E6B703A}"/>
    <dgm:cxn modelId="{BECB3EBF-AF54-4FB9-BB6B-12425E3EEB17}" type="presOf" srcId="{A2B1A716-4746-4D55-B317-178A937FD9A2}" destId="{BD634E53-2795-4BA1-A9DB-7405B9721873}" srcOrd="0" destOrd="0" presId="urn:microsoft.com/office/officeart/2005/8/layout/vList6"/>
    <dgm:cxn modelId="{85AB7FCC-3844-43CC-B695-D9EB5AF86280}" srcId="{E4B1D4E3-2A92-4940-97B5-08753F16E117}" destId="{0D0FF7CD-45D4-404D-8291-48D477617C5F}" srcOrd="0" destOrd="0" parTransId="{FDCBB2AE-8A79-4F11-BB92-8FB94CE34E24}" sibTransId="{0F675F61-A625-43A9-89FF-5708B88CB767}"/>
    <dgm:cxn modelId="{019D2BD2-09EB-40A1-B6C0-0328FD7D6E42}" type="presOf" srcId="{99155B52-8A95-490D-809D-97E32D6D88D7}" destId="{9B681198-0F18-4C72-AB1D-917F204E164C}" srcOrd="0" destOrd="0" presId="urn:microsoft.com/office/officeart/2005/8/layout/vList6"/>
    <dgm:cxn modelId="{D015A2DC-7A6E-40A0-B8C6-18CB94DEBE12}" type="presOf" srcId="{7D2F7D8E-0610-4E4A-8ED2-F160CEE49499}" destId="{E90FDD89-21F1-4F12-A1C4-6E23EE607179}" srcOrd="0" destOrd="0" presId="urn:microsoft.com/office/officeart/2005/8/layout/vList6"/>
    <dgm:cxn modelId="{9BBA15E0-B821-4D62-90A3-40DD28DFB140}" type="presOf" srcId="{0D0FF7CD-45D4-404D-8291-48D477617C5F}" destId="{56DA93FC-2881-4023-8975-B0B929B991DA}" srcOrd="0" destOrd="0" presId="urn:microsoft.com/office/officeart/2005/8/layout/vList6"/>
    <dgm:cxn modelId="{4F7B26F0-B0F7-474C-BAA6-6D44B3511A6B}" type="presOf" srcId="{E4B1D4E3-2A92-4940-97B5-08753F16E117}" destId="{BFA7B648-9C3F-4F33-801F-9E21926076BE}" srcOrd="0" destOrd="0" presId="urn:microsoft.com/office/officeart/2005/8/layout/vList6"/>
    <dgm:cxn modelId="{DBA3A5FC-2585-4731-A395-6DEB7892ECA0}" srcId="{E4B1D4E3-2A92-4940-97B5-08753F16E117}" destId="{4AB70D0F-9EA9-42CD-AF29-E2046AA2E111}" srcOrd="2" destOrd="0" parTransId="{2FB2B769-B635-4324-84BB-C02D50478965}" sibTransId="{1F3635F3-6150-4404-895F-D3DCFB45D591}"/>
    <dgm:cxn modelId="{2473CFFE-B0B0-4799-97EE-C30F7E8F0D7C}" type="presOf" srcId="{C86628B4-1F5E-41ED-B10A-A08E45C03512}" destId="{3855190D-29DD-4583-BAA5-1025C10BF3BF}" srcOrd="0" destOrd="0" presId="urn:microsoft.com/office/officeart/2005/8/layout/vList6"/>
    <dgm:cxn modelId="{F9EE8D2B-72B1-42B3-B26E-91578480F196}" type="presParOf" srcId="{BFA7B648-9C3F-4F33-801F-9E21926076BE}" destId="{35E8CE5D-4622-4935-8208-81A2A9BB10B0}" srcOrd="0" destOrd="0" presId="urn:microsoft.com/office/officeart/2005/8/layout/vList6"/>
    <dgm:cxn modelId="{62954D04-56EC-4D3D-8A34-456085CAA217}" type="presParOf" srcId="{35E8CE5D-4622-4935-8208-81A2A9BB10B0}" destId="{56DA93FC-2881-4023-8975-B0B929B991DA}" srcOrd="0" destOrd="0" presId="urn:microsoft.com/office/officeart/2005/8/layout/vList6"/>
    <dgm:cxn modelId="{13E86130-7A9E-4812-A48A-6C51E5859059}" type="presParOf" srcId="{35E8CE5D-4622-4935-8208-81A2A9BB10B0}" destId="{B5BA95C2-8EAD-4B05-8331-AF21F57172CD}" srcOrd="1" destOrd="0" presId="urn:microsoft.com/office/officeart/2005/8/layout/vList6"/>
    <dgm:cxn modelId="{31B84E1B-12E5-4A57-BF32-53655070D78D}" type="presParOf" srcId="{BFA7B648-9C3F-4F33-801F-9E21926076BE}" destId="{E21AA83C-32D4-489C-BF38-0D7C2A37A0A0}" srcOrd="1" destOrd="0" presId="urn:microsoft.com/office/officeart/2005/8/layout/vList6"/>
    <dgm:cxn modelId="{4C59973C-F345-486C-9D33-E08FC58BC27E}" type="presParOf" srcId="{BFA7B648-9C3F-4F33-801F-9E21926076BE}" destId="{A0A03D3C-6698-467D-A89A-0CC3F57A983B}" srcOrd="2" destOrd="0" presId="urn:microsoft.com/office/officeart/2005/8/layout/vList6"/>
    <dgm:cxn modelId="{268E721C-8C11-4824-95D5-156B20AEBAD7}" type="presParOf" srcId="{A0A03D3C-6698-467D-A89A-0CC3F57A983B}" destId="{A843A48F-FDF2-4A5B-B0CF-73C02E62774A}" srcOrd="0" destOrd="0" presId="urn:microsoft.com/office/officeart/2005/8/layout/vList6"/>
    <dgm:cxn modelId="{0F8C696A-2CA8-468C-8AE3-AD4D2924295B}" type="presParOf" srcId="{A0A03D3C-6698-467D-A89A-0CC3F57A983B}" destId="{3855190D-29DD-4583-BAA5-1025C10BF3BF}" srcOrd="1" destOrd="0" presId="urn:microsoft.com/office/officeart/2005/8/layout/vList6"/>
    <dgm:cxn modelId="{3F738CEC-9C7F-4C1C-93B6-1B1DC3327A65}" type="presParOf" srcId="{BFA7B648-9C3F-4F33-801F-9E21926076BE}" destId="{B9A0D3AB-370C-4708-84D6-842277BDA928}" srcOrd="3" destOrd="0" presId="urn:microsoft.com/office/officeart/2005/8/layout/vList6"/>
    <dgm:cxn modelId="{3E3A7918-60D0-4CF6-80B0-703A73373738}" type="presParOf" srcId="{BFA7B648-9C3F-4F33-801F-9E21926076BE}" destId="{E8C1FDA1-B2D0-4DEC-BFF3-F879A5068D9A}" srcOrd="4" destOrd="0" presId="urn:microsoft.com/office/officeart/2005/8/layout/vList6"/>
    <dgm:cxn modelId="{E9CEE295-D505-47EF-8CBA-7D313C07C8CC}" type="presParOf" srcId="{E8C1FDA1-B2D0-4DEC-BFF3-F879A5068D9A}" destId="{DA34932C-CA19-46ED-BFDD-DF485E6E0209}" srcOrd="0" destOrd="0" presId="urn:microsoft.com/office/officeart/2005/8/layout/vList6"/>
    <dgm:cxn modelId="{07D73ECD-F210-4B3F-90DE-98564BBD5D25}" type="presParOf" srcId="{E8C1FDA1-B2D0-4DEC-BFF3-F879A5068D9A}" destId="{F367BF71-2CCA-4781-9028-D824DFB41743}" srcOrd="1" destOrd="0" presId="urn:microsoft.com/office/officeart/2005/8/layout/vList6"/>
    <dgm:cxn modelId="{7CBD9208-B464-4A24-8369-372BED5FA99B}" type="presParOf" srcId="{BFA7B648-9C3F-4F33-801F-9E21926076BE}" destId="{36FD86E0-E50B-45CB-B7FB-55B163F15862}" srcOrd="5" destOrd="0" presId="urn:microsoft.com/office/officeart/2005/8/layout/vList6"/>
    <dgm:cxn modelId="{3DCD884C-F306-475A-B7FC-5DDCDE462FA0}" type="presParOf" srcId="{BFA7B648-9C3F-4F33-801F-9E21926076BE}" destId="{3BB4B4F7-E83B-403D-BCBC-5C68245F1510}" srcOrd="6" destOrd="0" presId="urn:microsoft.com/office/officeart/2005/8/layout/vList6"/>
    <dgm:cxn modelId="{61660B9C-C75D-4063-BD11-FC341D1E0A0D}" type="presParOf" srcId="{3BB4B4F7-E83B-403D-BCBC-5C68245F1510}" destId="{E90FDD89-21F1-4F12-A1C4-6E23EE607179}" srcOrd="0" destOrd="0" presId="urn:microsoft.com/office/officeart/2005/8/layout/vList6"/>
    <dgm:cxn modelId="{40AA50E9-8C84-4712-B95B-4AE2B89EFC26}" type="presParOf" srcId="{3BB4B4F7-E83B-403D-BCBC-5C68245F1510}" destId="{4A4973B0-6FE1-4776-BA48-BF7BEBE66014}" srcOrd="1" destOrd="0" presId="urn:microsoft.com/office/officeart/2005/8/layout/vList6"/>
    <dgm:cxn modelId="{4D094948-B251-4E23-9167-C35E15B49C67}" type="presParOf" srcId="{BFA7B648-9C3F-4F33-801F-9E21926076BE}" destId="{26F422F0-F4AA-47E9-8F95-05F52422931B}" srcOrd="7" destOrd="0" presId="urn:microsoft.com/office/officeart/2005/8/layout/vList6"/>
    <dgm:cxn modelId="{D86F9DF4-F276-43F9-9F9B-C3579092C88A}" type="presParOf" srcId="{BFA7B648-9C3F-4F33-801F-9E21926076BE}" destId="{DE752178-CBA1-4575-80BD-3C59E2129147}" srcOrd="8" destOrd="0" presId="urn:microsoft.com/office/officeart/2005/8/layout/vList6"/>
    <dgm:cxn modelId="{8D56022B-B38B-424B-82BA-6DEBD6A00404}" type="presParOf" srcId="{DE752178-CBA1-4575-80BD-3C59E2129147}" destId="{0EF010D2-387E-4082-97CF-A20282F80CF6}" srcOrd="0" destOrd="0" presId="urn:microsoft.com/office/officeart/2005/8/layout/vList6"/>
    <dgm:cxn modelId="{35494A18-06F4-4D30-82F5-FAC91B9FE735}" type="presParOf" srcId="{DE752178-CBA1-4575-80BD-3C59E2129147}" destId="{23868F87-05E9-448D-88D0-667995AC9538}" srcOrd="1" destOrd="0" presId="urn:microsoft.com/office/officeart/2005/8/layout/vList6"/>
    <dgm:cxn modelId="{7C71DDEE-9A66-4621-AA0F-B6AA03F58C91}" type="presParOf" srcId="{BFA7B648-9C3F-4F33-801F-9E21926076BE}" destId="{9445B880-F5EE-47AA-8135-A3F689549C2A}" srcOrd="9" destOrd="0" presId="urn:microsoft.com/office/officeart/2005/8/layout/vList6"/>
    <dgm:cxn modelId="{31359B1D-C85C-45B8-BF1F-EC936A473A18}" type="presParOf" srcId="{BFA7B648-9C3F-4F33-801F-9E21926076BE}" destId="{37CB16EF-3DCA-4145-A214-ACE56D71DAAB}" srcOrd="10" destOrd="0" presId="urn:microsoft.com/office/officeart/2005/8/layout/vList6"/>
    <dgm:cxn modelId="{22224945-5817-43B2-B5EA-19397BEFBDA5}" type="presParOf" srcId="{37CB16EF-3DCA-4145-A214-ACE56D71DAAB}" destId="{BD634E53-2795-4BA1-A9DB-7405B9721873}" srcOrd="0" destOrd="0" presId="urn:microsoft.com/office/officeart/2005/8/layout/vList6"/>
    <dgm:cxn modelId="{BDCF1FFC-25C6-45A8-AF56-B48F67F69BFE}" type="presParOf" srcId="{37CB16EF-3DCA-4145-A214-ACE56D71DAAB}" destId="{9B681198-0F18-4C72-AB1D-917F204E164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E0A8AD-00C1-4850-9CB2-CA8233237D2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F61DD3-0580-498A-B507-BE75B5859C4A}">
      <dgm:prSet phldrT="[Text]"/>
      <dgm:spPr>
        <a:solidFill>
          <a:srgbClr val="C00000"/>
        </a:solidFill>
      </dgm:spPr>
      <dgm:t>
        <a:bodyPr/>
        <a:lstStyle/>
        <a:p>
          <a:r>
            <a:rPr lang="en-US"/>
            <a:t>Compelling Interest</a:t>
          </a:r>
        </a:p>
      </dgm:t>
    </dgm:pt>
    <dgm:pt modelId="{9A1B7B63-F626-4073-9A3E-C9C7B77F99EA}" type="parTrans" cxnId="{8919E669-873D-4BAE-8E20-15266CB029F1}">
      <dgm:prSet/>
      <dgm:spPr/>
      <dgm:t>
        <a:bodyPr/>
        <a:lstStyle/>
        <a:p>
          <a:endParaRPr lang="en-US"/>
        </a:p>
      </dgm:t>
    </dgm:pt>
    <dgm:pt modelId="{171DF109-AEA9-4369-A656-335E4B742CC3}" type="sibTrans" cxnId="{8919E669-873D-4BAE-8E20-15266CB029F1}">
      <dgm:prSet/>
      <dgm:spPr/>
      <dgm:t>
        <a:bodyPr/>
        <a:lstStyle/>
        <a:p>
          <a:endParaRPr lang="en-US"/>
        </a:p>
      </dgm:t>
    </dgm:pt>
    <dgm:pt modelId="{252556E7-2143-4DCC-A340-232FC2951752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600"/>
            <a:t>The educational benefits of diversity (previously recognized) are no longer compelling to justify race-conscious action.</a:t>
          </a:r>
        </a:p>
      </dgm:t>
    </dgm:pt>
    <dgm:pt modelId="{C05ADF61-78F9-4652-9A3C-78644F70967E}" type="parTrans" cxnId="{5D8CEF72-068F-42D1-A23F-44929FA95455}">
      <dgm:prSet/>
      <dgm:spPr/>
      <dgm:t>
        <a:bodyPr/>
        <a:lstStyle/>
        <a:p>
          <a:endParaRPr lang="en-US"/>
        </a:p>
      </dgm:t>
    </dgm:pt>
    <dgm:pt modelId="{54D57B3C-CE41-4BDB-A83F-7FD70B941A94}" type="sibTrans" cxnId="{5D8CEF72-068F-42D1-A23F-44929FA95455}">
      <dgm:prSet/>
      <dgm:spPr/>
      <dgm:t>
        <a:bodyPr/>
        <a:lstStyle/>
        <a:p>
          <a:endParaRPr lang="en-US"/>
        </a:p>
      </dgm:t>
    </dgm:pt>
    <dgm:pt modelId="{EAE9BDE1-11FC-4219-A92A-A2D11350B64F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600"/>
            <a:t>Too “amorphous” &amp;“elusive.” </a:t>
          </a:r>
          <a:r>
            <a:rPr lang="en-US" sz="1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 </a:t>
          </a:r>
          <a:r>
            <a:rPr lang="en-US" sz="1600"/>
            <a:t>Not “sufficiently measurable” or “coherent.”</a:t>
          </a:r>
        </a:p>
      </dgm:t>
    </dgm:pt>
    <dgm:pt modelId="{4FF157EB-837D-4ED6-8F50-701C0C253A3D}" type="parTrans" cxnId="{8970477D-0773-4CA2-9717-B483F04DDA8B}">
      <dgm:prSet/>
      <dgm:spPr/>
      <dgm:t>
        <a:bodyPr/>
        <a:lstStyle/>
        <a:p>
          <a:endParaRPr lang="en-US"/>
        </a:p>
      </dgm:t>
    </dgm:pt>
    <dgm:pt modelId="{37613D59-1432-49FD-9B72-68B739956645}" type="sibTrans" cxnId="{8970477D-0773-4CA2-9717-B483F04DDA8B}">
      <dgm:prSet/>
      <dgm:spPr/>
      <dgm:t>
        <a:bodyPr/>
        <a:lstStyle/>
        <a:p>
          <a:endParaRPr lang="en-US"/>
        </a:p>
      </dgm:t>
    </dgm:pt>
    <dgm:pt modelId="{4D434FDE-B8AB-4631-A4E6-EB7F06883CA1}">
      <dgm:prSet phldrT="[Text]"/>
      <dgm:spPr>
        <a:solidFill>
          <a:srgbClr val="C00000"/>
        </a:solidFill>
      </dgm:spPr>
      <dgm:t>
        <a:bodyPr/>
        <a:lstStyle/>
        <a:p>
          <a:r>
            <a:rPr lang="en-US"/>
            <a:t>Negative Effect/Stereotypes</a:t>
          </a:r>
        </a:p>
      </dgm:t>
    </dgm:pt>
    <dgm:pt modelId="{47E62AE1-B71A-42F1-B998-77ED82E13459}" type="parTrans" cxnId="{AF81F9BE-8C59-4468-BB73-DAC59E393BA1}">
      <dgm:prSet/>
      <dgm:spPr/>
      <dgm:t>
        <a:bodyPr/>
        <a:lstStyle/>
        <a:p>
          <a:endParaRPr lang="en-US"/>
        </a:p>
      </dgm:t>
    </dgm:pt>
    <dgm:pt modelId="{7E08E49C-03AB-4918-AF3C-057D2D2DAEEE}" type="sibTrans" cxnId="{AF81F9BE-8C59-4468-BB73-DAC59E393BA1}">
      <dgm:prSet/>
      <dgm:spPr/>
      <dgm:t>
        <a:bodyPr/>
        <a:lstStyle/>
        <a:p>
          <a:endParaRPr lang="en-US"/>
        </a:p>
      </dgm:t>
    </dgm:pt>
    <dgm:pt modelId="{17BA07C0-A234-439F-A01F-BB1702A55172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600"/>
            <a:t>The “classification” of race was “used as a negative” and impermissibly “stereotyped” applicants based on race.</a:t>
          </a:r>
        </a:p>
      </dgm:t>
    </dgm:pt>
    <dgm:pt modelId="{14E835D9-E6E7-406A-98EA-777F54EF062C}" type="parTrans" cxnId="{30DC9095-C2D6-48F3-BC19-7FF98E58735F}">
      <dgm:prSet/>
      <dgm:spPr/>
      <dgm:t>
        <a:bodyPr/>
        <a:lstStyle/>
        <a:p>
          <a:endParaRPr lang="en-US"/>
        </a:p>
      </dgm:t>
    </dgm:pt>
    <dgm:pt modelId="{12853AA1-6071-4E62-AB40-A7CFFE0FF9B0}" type="sibTrans" cxnId="{30DC9095-C2D6-48F3-BC19-7FF98E58735F}">
      <dgm:prSet/>
      <dgm:spPr/>
      <dgm:t>
        <a:bodyPr/>
        <a:lstStyle/>
        <a:p>
          <a:endParaRPr lang="en-US"/>
        </a:p>
      </dgm:t>
    </dgm:pt>
    <dgm:pt modelId="{21A07484-F738-483B-97CD-05BD03E41398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600"/>
            <a:t>Led to 11% decrease in number of Asian American students admitted.</a:t>
          </a:r>
        </a:p>
      </dgm:t>
    </dgm:pt>
    <dgm:pt modelId="{84A7DD33-AD75-4145-BC22-2F6A07063C48}" type="parTrans" cxnId="{759189B8-58CB-4775-BA11-13F7797B2507}">
      <dgm:prSet/>
      <dgm:spPr/>
      <dgm:t>
        <a:bodyPr/>
        <a:lstStyle/>
        <a:p>
          <a:endParaRPr lang="en-US"/>
        </a:p>
      </dgm:t>
    </dgm:pt>
    <dgm:pt modelId="{3CA549C8-0704-41B3-857A-796A499B3DED}" type="sibTrans" cxnId="{759189B8-58CB-4775-BA11-13F7797B2507}">
      <dgm:prSet/>
      <dgm:spPr/>
      <dgm:t>
        <a:bodyPr/>
        <a:lstStyle/>
        <a:p>
          <a:endParaRPr lang="en-US"/>
        </a:p>
      </dgm:t>
    </dgm:pt>
    <dgm:pt modelId="{6C5D3393-288A-4AE9-994E-7272914E67F6}">
      <dgm:prSet phldrT="[Text]"/>
      <dgm:spPr>
        <a:solidFill>
          <a:srgbClr val="C00000"/>
        </a:solidFill>
      </dgm:spPr>
      <dgm:t>
        <a:bodyPr/>
        <a:lstStyle/>
        <a:p>
          <a:r>
            <a:rPr lang="en-US"/>
            <a:t>End Point in Time</a:t>
          </a:r>
        </a:p>
      </dgm:t>
    </dgm:pt>
    <dgm:pt modelId="{D24F166C-5B79-44A8-B112-78F74864CD8F}" type="parTrans" cxnId="{F696C569-F612-4D55-B968-FC7C061F2085}">
      <dgm:prSet/>
      <dgm:spPr/>
      <dgm:t>
        <a:bodyPr/>
        <a:lstStyle/>
        <a:p>
          <a:endParaRPr lang="en-US"/>
        </a:p>
      </dgm:t>
    </dgm:pt>
    <dgm:pt modelId="{16191436-F193-4E19-A1BF-3997C2E09C57}" type="sibTrans" cxnId="{F696C569-F612-4D55-B968-FC7C061F2085}">
      <dgm:prSet/>
      <dgm:spPr/>
      <dgm:t>
        <a:bodyPr/>
        <a:lstStyle/>
        <a:p>
          <a:endParaRPr lang="en-US"/>
        </a:p>
      </dgm:t>
    </dgm:pt>
    <dgm:pt modelId="{4C3E95A7-3764-4D21-9FA1-D62138527245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600"/>
            <a:t>Admissions programs “lacked a logical end point.”</a:t>
          </a:r>
        </a:p>
      </dgm:t>
    </dgm:pt>
    <dgm:pt modelId="{D88101EE-4E26-4953-A34A-A2711FC0013B}" type="parTrans" cxnId="{17742F7D-C59A-429A-8D72-1AC64CE48536}">
      <dgm:prSet/>
      <dgm:spPr/>
      <dgm:t>
        <a:bodyPr/>
        <a:lstStyle/>
        <a:p>
          <a:endParaRPr lang="en-US"/>
        </a:p>
      </dgm:t>
    </dgm:pt>
    <dgm:pt modelId="{5109FA3F-615C-431E-B0A0-F3756829DD97}" type="sibTrans" cxnId="{17742F7D-C59A-429A-8D72-1AC64CE48536}">
      <dgm:prSet/>
      <dgm:spPr/>
      <dgm:t>
        <a:bodyPr/>
        <a:lstStyle/>
        <a:p>
          <a:endParaRPr lang="en-US"/>
        </a:p>
      </dgm:t>
    </dgm:pt>
    <dgm:pt modelId="{D171913D-A051-45AE-B817-C91E243AEA6E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600"/>
            <a:t>Tight percentage bands by race, from year to year implicated “[o]utright racial balancing.”</a:t>
          </a:r>
        </a:p>
      </dgm:t>
    </dgm:pt>
    <dgm:pt modelId="{6EDEC951-272F-4FE2-BBBA-6E77AE8D7297}" type="parTrans" cxnId="{F488880E-54A9-4B3A-804B-13BB573F2183}">
      <dgm:prSet/>
      <dgm:spPr/>
      <dgm:t>
        <a:bodyPr/>
        <a:lstStyle/>
        <a:p>
          <a:endParaRPr lang="en-US"/>
        </a:p>
      </dgm:t>
    </dgm:pt>
    <dgm:pt modelId="{1BB10ADD-E867-4677-9594-C58D623AB717}" type="sibTrans" cxnId="{F488880E-54A9-4B3A-804B-13BB573F2183}">
      <dgm:prSet/>
      <dgm:spPr/>
      <dgm:t>
        <a:bodyPr/>
        <a:lstStyle/>
        <a:p>
          <a:endParaRPr lang="en-US"/>
        </a:p>
      </dgm:t>
    </dgm:pt>
    <dgm:pt modelId="{1898C07B-45AB-41D5-8DA3-B8F6E217AA49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600"/>
            <a:t>College admissions are “zero-sum.” </a:t>
          </a:r>
          <a:r>
            <a:rPr lang="en-US" sz="1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</a:t>
          </a:r>
          <a:r>
            <a:rPr lang="en-US" sz="1600"/>
            <a:t>  Admission involved “preferences on the basis of race alone”</a:t>
          </a:r>
        </a:p>
      </dgm:t>
    </dgm:pt>
    <dgm:pt modelId="{71568683-645C-4BE2-8D5A-B9D4E710B4A2}" type="parTrans" cxnId="{4638F057-0628-4954-9A9B-01032E8FD6ED}">
      <dgm:prSet/>
      <dgm:spPr/>
      <dgm:t>
        <a:bodyPr/>
        <a:lstStyle/>
        <a:p>
          <a:endParaRPr lang="en-US"/>
        </a:p>
      </dgm:t>
    </dgm:pt>
    <dgm:pt modelId="{C7AADB93-C69D-46E4-8EB9-B36728D21E00}" type="sibTrans" cxnId="{4638F057-0628-4954-9A9B-01032E8FD6ED}">
      <dgm:prSet/>
      <dgm:spPr/>
      <dgm:t>
        <a:bodyPr/>
        <a:lstStyle/>
        <a:p>
          <a:endParaRPr lang="en-US"/>
        </a:p>
      </dgm:t>
    </dgm:pt>
    <dgm:pt modelId="{34212C9B-2BBF-44F7-83B4-9204DAF85626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600"/>
            <a:t>Process of periodic review isn’t sufficient for satisfying durational requirement; need specific end point to the consideration of racial status</a:t>
          </a:r>
        </a:p>
      </dgm:t>
    </dgm:pt>
    <dgm:pt modelId="{BF7DC3E2-4E38-4D37-A67D-4B57A2AAF88A}" type="parTrans" cxnId="{AD49C27E-65AB-4816-8E86-F28E83F06DFE}">
      <dgm:prSet/>
      <dgm:spPr/>
      <dgm:t>
        <a:bodyPr/>
        <a:lstStyle/>
        <a:p>
          <a:endParaRPr lang="en-US"/>
        </a:p>
      </dgm:t>
    </dgm:pt>
    <dgm:pt modelId="{14372E2F-DFCF-4125-86DD-963DB61D3ECA}" type="sibTrans" cxnId="{AD49C27E-65AB-4816-8E86-F28E83F06DFE}">
      <dgm:prSet/>
      <dgm:spPr/>
      <dgm:t>
        <a:bodyPr/>
        <a:lstStyle/>
        <a:p>
          <a:endParaRPr lang="en-US"/>
        </a:p>
      </dgm:t>
    </dgm:pt>
    <dgm:pt modelId="{9255B369-3B32-4AD7-A40A-3764072BC9B5}">
      <dgm:prSet phldrT="[Text]" custT="1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sz="1600"/>
            <a:t>Note:  “worthy” and “commendable”</a:t>
          </a:r>
        </a:p>
      </dgm:t>
    </dgm:pt>
    <dgm:pt modelId="{8ED901F2-FDD8-455E-84DA-96D32AA47F68}" type="parTrans" cxnId="{B1803339-AE3E-40D1-98EF-283B13121FC7}">
      <dgm:prSet/>
      <dgm:spPr/>
      <dgm:t>
        <a:bodyPr/>
        <a:lstStyle/>
        <a:p>
          <a:endParaRPr lang="en-US"/>
        </a:p>
      </dgm:t>
    </dgm:pt>
    <dgm:pt modelId="{4244BAC1-43B8-4A3B-B302-11B6C78CBC92}" type="sibTrans" cxnId="{B1803339-AE3E-40D1-98EF-283B13121FC7}">
      <dgm:prSet/>
      <dgm:spPr/>
      <dgm:t>
        <a:bodyPr/>
        <a:lstStyle/>
        <a:p>
          <a:endParaRPr lang="en-US"/>
        </a:p>
      </dgm:t>
    </dgm:pt>
    <dgm:pt modelId="{5C23EDE8-F3BC-4242-9F4F-5E1EF2E43FAC}" type="pres">
      <dgm:prSet presAssocID="{6BE0A8AD-00C1-4850-9CB2-CA8233237D2F}" presName="Name0" presStyleCnt="0">
        <dgm:presLayoutVars>
          <dgm:dir/>
          <dgm:animLvl val="lvl"/>
          <dgm:resizeHandles val="exact"/>
        </dgm:presLayoutVars>
      </dgm:prSet>
      <dgm:spPr/>
    </dgm:pt>
    <dgm:pt modelId="{5C2B75C7-1885-4F1A-8013-7A39C2A15CBA}" type="pres">
      <dgm:prSet presAssocID="{7EF61DD3-0580-498A-B507-BE75B5859C4A}" presName="linNode" presStyleCnt="0"/>
      <dgm:spPr/>
    </dgm:pt>
    <dgm:pt modelId="{6B2B1461-DDCD-4E6B-BD10-0AA9EE69C324}" type="pres">
      <dgm:prSet presAssocID="{7EF61DD3-0580-498A-B507-BE75B5859C4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56B292C-DDAF-4705-A324-7D1E705FAF9F}" type="pres">
      <dgm:prSet presAssocID="{7EF61DD3-0580-498A-B507-BE75B5859C4A}" presName="descendantText" presStyleLbl="alignAccFollowNode1" presStyleIdx="0" presStyleCnt="3">
        <dgm:presLayoutVars>
          <dgm:bulletEnabled val="1"/>
        </dgm:presLayoutVars>
      </dgm:prSet>
      <dgm:spPr/>
    </dgm:pt>
    <dgm:pt modelId="{E784657E-1EEC-4FD0-AD19-EC380D689246}" type="pres">
      <dgm:prSet presAssocID="{171DF109-AEA9-4369-A656-335E4B742CC3}" presName="sp" presStyleCnt="0"/>
      <dgm:spPr/>
    </dgm:pt>
    <dgm:pt modelId="{4FFCA1EA-7CDC-4DC0-B102-06D285B44AB1}" type="pres">
      <dgm:prSet presAssocID="{4D434FDE-B8AB-4631-A4E6-EB7F06883CA1}" presName="linNode" presStyleCnt="0"/>
      <dgm:spPr/>
    </dgm:pt>
    <dgm:pt modelId="{7AFE31FF-9CB7-44F7-8E14-7406FC9D5DC2}" type="pres">
      <dgm:prSet presAssocID="{4D434FDE-B8AB-4631-A4E6-EB7F06883CA1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DEF4B0F-F24E-4D67-9B1C-D05D01270395}" type="pres">
      <dgm:prSet presAssocID="{4D434FDE-B8AB-4631-A4E6-EB7F06883CA1}" presName="descendantText" presStyleLbl="alignAccFollowNode1" presStyleIdx="1" presStyleCnt="3">
        <dgm:presLayoutVars>
          <dgm:bulletEnabled val="1"/>
        </dgm:presLayoutVars>
      </dgm:prSet>
      <dgm:spPr/>
    </dgm:pt>
    <dgm:pt modelId="{9579B9E4-C08B-4883-A3D7-568BEB56B094}" type="pres">
      <dgm:prSet presAssocID="{7E08E49C-03AB-4918-AF3C-057D2D2DAEEE}" presName="sp" presStyleCnt="0"/>
      <dgm:spPr/>
    </dgm:pt>
    <dgm:pt modelId="{5D02B59D-76B9-40F8-BA70-2A311A219E60}" type="pres">
      <dgm:prSet presAssocID="{6C5D3393-288A-4AE9-994E-7272914E67F6}" presName="linNode" presStyleCnt="0"/>
      <dgm:spPr/>
    </dgm:pt>
    <dgm:pt modelId="{2E6404D9-74E8-4E2D-B49A-7C681FF64533}" type="pres">
      <dgm:prSet presAssocID="{6C5D3393-288A-4AE9-994E-7272914E67F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D2004C49-E936-44CB-B087-CE7664DD3523}" type="pres">
      <dgm:prSet presAssocID="{6C5D3393-288A-4AE9-994E-7272914E67F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F488880E-54A9-4B3A-804B-13BB573F2183}" srcId="{6C5D3393-288A-4AE9-994E-7272914E67F6}" destId="{D171913D-A051-45AE-B817-C91E243AEA6E}" srcOrd="1" destOrd="0" parTransId="{6EDEC951-272F-4FE2-BBBA-6E77AE8D7297}" sibTransId="{1BB10ADD-E867-4677-9594-C58D623AB717}"/>
    <dgm:cxn modelId="{5734161D-34F0-4CA5-A2D1-75D3B09B3EC9}" type="presOf" srcId="{9255B369-3B32-4AD7-A40A-3764072BC9B5}" destId="{656B292C-DDAF-4705-A324-7D1E705FAF9F}" srcOrd="0" destOrd="2" presId="urn:microsoft.com/office/officeart/2005/8/layout/vList5"/>
    <dgm:cxn modelId="{0723A92C-37CB-4E40-A133-4CD70F672EB2}" type="presOf" srcId="{7EF61DD3-0580-498A-B507-BE75B5859C4A}" destId="{6B2B1461-DDCD-4E6B-BD10-0AA9EE69C324}" srcOrd="0" destOrd="0" presId="urn:microsoft.com/office/officeart/2005/8/layout/vList5"/>
    <dgm:cxn modelId="{7D756E2D-A155-42EB-B9DD-335139309E3C}" type="presOf" srcId="{34212C9B-2BBF-44F7-83B4-9204DAF85626}" destId="{D2004C49-E936-44CB-B087-CE7664DD3523}" srcOrd="0" destOrd="2" presId="urn:microsoft.com/office/officeart/2005/8/layout/vList5"/>
    <dgm:cxn modelId="{15867D33-F7ED-44E5-BB14-894918E1D5CB}" type="presOf" srcId="{4C3E95A7-3764-4D21-9FA1-D62138527245}" destId="{D2004C49-E936-44CB-B087-CE7664DD3523}" srcOrd="0" destOrd="0" presId="urn:microsoft.com/office/officeart/2005/8/layout/vList5"/>
    <dgm:cxn modelId="{9E421A34-18E6-4B87-9073-7E2F13BA464D}" type="presOf" srcId="{1898C07B-45AB-41D5-8DA3-B8F6E217AA49}" destId="{0DEF4B0F-F24E-4D67-9B1C-D05D01270395}" srcOrd="0" destOrd="2" presId="urn:microsoft.com/office/officeart/2005/8/layout/vList5"/>
    <dgm:cxn modelId="{B1803339-AE3E-40D1-98EF-283B13121FC7}" srcId="{7EF61DD3-0580-498A-B507-BE75B5859C4A}" destId="{9255B369-3B32-4AD7-A40A-3764072BC9B5}" srcOrd="2" destOrd="0" parTransId="{8ED901F2-FDD8-455E-84DA-96D32AA47F68}" sibTransId="{4244BAC1-43B8-4A3B-B302-11B6C78CBC92}"/>
    <dgm:cxn modelId="{287F8C5F-BF3E-44D5-998E-106ED9016C76}" type="presOf" srcId="{6BE0A8AD-00C1-4850-9CB2-CA8233237D2F}" destId="{5C23EDE8-F3BC-4242-9F4F-5E1EF2E43FAC}" srcOrd="0" destOrd="0" presId="urn:microsoft.com/office/officeart/2005/8/layout/vList5"/>
    <dgm:cxn modelId="{F696C569-F612-4D55-B968-FC7C061F2085}" srcId="{6BE0A8AD-00C1-4850-9CB2-CA8233237D2F}" destId="{6C5D3393-288A-4AE9-994E-7272914E67F6}" srcOrd="2" destOrd="0" parTransId="{D24F166C-5B79-44A8-B112-78F74864CD8F}" sibTransId="{16191436-F193-4E19-A1BF-3997C2E09C57}"/>
    <dgm:cxn modelId="{8919E669-873D-4BAE-8E20-15266CB029F1}" srcId="{6BE0A8AD-00C1-4850-9CB2-CA8233237D2F}" destId="{7EF61DD3-0580-498A-B507-BE75B5859C4A}" srcOrd="0" destOrd="0" parTransId="{9A1B7B63-F626-4073-9A3E-C9C7B77F99EA}" sibTransId="{171DF109-AEA9-4369-A656-335E4B742CC3}"/>
    <dgm:cxn modelId="{1890604B-6C90-4A83-8384-D73591C3737F}" type="presOf" srcId="{EAE9BDE1-11FC-4219-A92A-A2D11350B64F}" destId="{656B292C-DDAF-4705-A324-7D1E705FAF9F}" srcOrd="0" destOrd="1" presId="urn:microsoft.com/office/officeart/2005/8/layout/vList5"/>
    <dgm:cxn modelId="{5D8CEF72-068F-42D1-A23F-44929FA95455}" srcId="{7EF61DD3-0580-498A-B507-BE75B5859C4A}" destId="{252556E7-2143-4DCC-A340-232FC2951752}" srcOrd="0" destOrd="0" parTransId="{C05ADF61-78F9-4652-9A3C-78644F70967E}" sibTransId="{54D57B3C-CE41-4BDB-A83F-7FD70B941A94}"/>
    <dgm:cxn modelId="{4638F057-0628-4954-9A9B-01032E8FD6ED}" srcId="{4D434FDE-B8AB-4631-A4E6-EB7F06883CA1}" destId="{1898C07B-45AB-41D5-8DA3-B8F6E217AA49}" srcOrd="2" destOrd="0" parTransId="{71568683-645C-4BE2-8D5A-B9D4E710B4A2}" sibTransId="{C7AADB93-C69D-46E4-8EB9-B36728D21E00}"/>
    <dgm:cxn modelId="{17742F7D-C59A-429A-8D72-1AC64CE48536}" srcId="{6C5D3393-288A-4AE9-994E-7272914E67F6}" destId="{4C3E95A7-3764-4D21-9FA1-D62138527245}" srcOrd="0" destOrd="0" parTransId="{D88101EE-4E26-4953-A34A-A2711FC0013B}" sibTransId="{5109FA3F-615C-431E-B0A0-F3756829DD97}"/>
    <dgm:cxn modelId="{8970477D-0773-4CA2-9717-B483F04DDA8B}" srcId="{7EF61DD3-0580-498A-B507-BE75B5859C4A}" destId="{EAE9BDE1-11FC-4219-A92A-A2D11350B64F}" srcOrd="1" destOrd="0" parTransId="{4FF157EB-837D-4ED6-8F50-701C0C253A3D}" sibTransId="{37613D59-1432-49FD-9B72-68B739956645}"/>
    <dgm:cxn modelId="{AD49C27E-65AB-4816-8E86-F28E83F06DFE}" srcId="{6C5D3393-288A-4AE9-994E-7272914E67F6}" destId="{34212C9B-2BBF-44F7-83B4-9204DAF85626}" srcOrd="2" destOrd="0" parTransId="{BF7DC3E2-4E38-4D37-A67D-4B57A2AAF88A}" sibTransId="{14372E2F-DFCF-4125-86DD-963DB61D3ECA}"/>
    <dgm:cxn modelId="{630C7D90-2696-422F-BB96-5CAFB3C87E3F}" type="presOf" srcId="{6C5D3393-288A-4AE9-994E-7272914E67F6}" destId="{2E6404D9-74E8-4E2D-B49A-7C681FF64533}" srcOrd="0" destOrd="0" presId="urn:microsoft.com/office/officeart/2005/8/layout/vList5"/>
    <dgm:cxn modelId="{F37D0495-5900-417A-85B1-5049ED2DD4EF}" type="presOf" srcId="{21A07484-F738-483B-97CD-05BD03E41398}" destId="{0DEF4B0F-F24E-4D67-9B1C-D05D01270395}" srcOrd="0" destOrd="1" presId="urn:microsoft.com/office/officeart/2005/8/layout/vList5"/>
    <dgm:cxn modelId="{30DC9095-C2D6-48F3-BC19-7FF98E58735F}" srcId="{4D434FDE-B8AB-4631-A4E6-EB7F06883CA1}" destId="{17BA07C0-A234-439F-A01F-BB1702A55172}" srcOrd="0" destOrd="0" parTransId="{14E835D9-E6E7-406A-98EA-777F54EF062C}" sibTransId="{12853AA1-6071-4E62-AB40-A7CFFE0FF9B0}"/>
    <dgm:cxn modelId="{759189B8-58CB-4775-BA11-13F7797B2507}" srcId="{4D434FDE-B8AB-4631-A4E6-EB7F06883CA1}" destId="{21A07484-F738-483B-97CD-05BD03E41398}" srcOrd="1" destOrd="0" parTransId="{84A7DD33-AD75-4145-BC22-2F6A07063C48}" sibTransId="{3CA549C8-0704-41B3-857A-796A499B3DED}"/>
    <dgm:cxn modelId="{E329BDBE-EFC5-41CC-8A3B-C11190AAB5D1}" type="presOf" srcId="{252556E7-2143-4DCC-A340-232FC2951752}" destId="{656B292C-DDAF-4705-A324-7D1E705FAF9F}" srcOrd="0" destOrd="0" presId="urn:microsoft.com/office/officeart/2005/8/layout/vList5"/>
    <dgm:cxn modelId="{AF81F9BE-8C59-4468-BB73-DAC59E393BA1}" srcId="{6BE0A8AD-00C1-4850-9CB2-CA8233237D2F}" destId="{4D434FDE-B8AB-4631-A4E6-EB7F06883CA1}" srcOrd="1" destOrd="0" parTransId="{47E62AE1-B71A-42F1-B998-77ED82E13459}" sibTransId="{7E08E49C-03AB-4918-AF3C-057D2D2DAEEE}"/>
    <dgm:cxn modelId="{521357BF-2255-4AB1-BD93-9B438DD9CA7A}" type="presOf" srcId="{4D434FDE-B8AB-4631-A4E6-EB7F06883CA1}" destId="{7AFE31FF-9CB7-44F7-8E14-7406FC9D5DC2}" srcOrd="0" destOrd="0" presId="urn:microsoft.com/office/officeart/2005/8/layout/vList5"/>
    <dgm:cxn modelId="{CCFB0ED0-D1D0-4149-9198-8387D90074D3}" type="presOf" srcId="{17BA07C0-A234-439F-A01F-BB1702A55172}" destId="{0DEF4B0F-F24E-4D67-9B1C-D05D01270395}" srcOrd="0" destOrd="0" presId="urn:microsoft.com/office/officeart/2005/8/layout/vList5"/>
    <dgm:cxn modelId="{4ACFA4D6-BF09-4099-9144-0D83A8C20D63}" type="presOf" srcId="{D171913D-A051-45AE-B817-C91E243AEA6E}" destId="{D2004C49-E936-44CB-B087-CE7664DD3523}" srcOrd="0" destOrd="1" presId="urn:microsoft.com/office/officeart/2005/8/layout/vList5"/>
    <dgm:cxn modelId="{DF4A0FD6-4D61-47A4-8ED9-DB589A2368A0}" type="presParOf" srcId="{5C23EDE8-F3BC-4242-9F4F-5E1EF2E43FAC}" destId="{5C2B75C7-1885-4F1A-8013-7A39C2A15CBA}" srcOrd="0" destOrd="0" presId="urn:microsoft.com/office/officeart/2005/8/layout/vList5"/>
    <dgm:cxn modelId="{D2A890FD-5FD1-4869-A40C-5C025D148CB6}" type="presParOf" srcId="{5C2B75C7-1885-4F1A-8013-7A39C2A15CBA}" destId="{6B2B1461-DDCD-4E6B-BD10-0AA9EE69C324}" srcOrd="0" destOrd="0" presId="urn:microsoft.com/office/officeart/2005/8/layout/vList5"/>
    <dgm:cxn modelId="{B66051DC-728F-44A5-9F83-CF435095C145}" type="presParOf" srcId="{5C2B75C7-1885-4F1A-8013-7A39C2A15CBA}" destId="{656B292C-DDAF-4705-A324-7D1E705FAF9F}" srcOrd="1" destOrd="0" presId="urn:microsoft.com/office/officeart/2005/8/layout/vList5"/>
    <dgm:cxn modelId="{62B73078-F0D4-448F-9EC7-6DC9DD7E73D7}" type="presParOf" srcId="{5C23EDE8-F3BC-4242-9F4F-5E1EF2E43FAC}" destId="{E784657E-1EEC-4FD0-AD19-EC380D689246}" srcOrd="1" destOrd="0" presId="urn:microsoft.com/office/officeart/2005/8/layout/vList5"/>
    <dgm:cxn modelId="{84E6B213-4D55-4582-AF93-70FE154B7E8B}" type="presParOf" srcId="{5C23EDE8-F3BC-4242-9F4F-5E1EF2E43FAC}" destId="{4FFCA1EA-7CDC-4DC0-B102-06D285B44AB1}" srcOrd="2" destOrd="0" presId="urn:microsoft.com/office/officeart/2005/8/layout/vList5"/>
    <dgm:cxn modelId="{4DF68399-7949-41B0-ADD4-20A9158E8681}" type="presParOf" srcId="{4FFCA1EA-7CDC-4DC0-B102-06D285B44AB1}" destId="{7AFE31FF-9CB7-44F7-8E14-7406FC9D5DC2}" srcOrd="0" destOrd="0" presId="urn:microsoft.com/office/officeart/2005/8/layout/vList5"/>
    <dgm:cxn modelId="{B201E948-1071-40D6-B79B-A242AED87BCC}" type="presParOf" srcId="{4FFCA1EA-7CDC-4DC0-B102-06D285B44AB1}" destId="{0DEF4B0F-F24E-4D67-9B1C-D05D01270395}" srcOrd="1" destOrd="0" presId="urn:microsoft.com/office/officeart/2005/8/layout/vList5"/>
    <dgm:cxn modelId="{7689633B-3A20-4F25-A74A-BC88E4C9CCDB}" type="presParOf" srcId="{5C23EDE8-F3BC-4242-9F4F-5E1EF2E43FAC}" destId="{9579B9E4-C08B-4883-A3D7-568BEB56B094}" srcOrd="3" destOrd="0" presId="urn:microsoft.com/office/officeart/2005/8/layout/vList5"/>
    <dgm:cxn modelId="{D491707F-912B-46B6-B8AE-E7C1F3331B06}" type="presParOf" srcId="{5C23EDE8-F3BC-4242-9F4F-5E1EF2E43FAC}" destId="{5D02B59D-76B9-40F8-BA70-2A311A219E60}" srcOrd="4" destOrd="0" presId="urn:microsoft.com/office/officeart/2005/8/layout/vList5"/>
    <dgm:cxn modelId="{DEB6AE8C-E514-4F46-9843-0DE99D40F931}" type="presParOf" srcId="{5D02B59D-76B9-40F8-BA70-2A311A219E60}" destId="{2E6404D9-74E8-4E2D-B49A-7C681FF64533}" srcOrd="0" destOrd="0" presId="urn:microsoft.com/office/officeart/2005/8/layout/vList5"/>
    <dgm:cxn modelId="{BB76FD5B-8870-4EEE-AFDE-C0679DC8AFC4}" type="presParOf" srcId="{5D02B59D-76B9-40F8-BA70-2A311A219E60}" destId="{D2004C49-E936-44CB-B087-CE7664DD352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F38A6B-2F1C-438E-968D-A224583EC99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27C96B-607A-4BC9-9770-4AD25C28B7B5}">
      <dgm:prSet phldrT="[Text]"/>
      <dgm:spPr>
        <a:solidFill>
          <a:srgbClr val="00B050"/>
        </a:solidFill>
      </dgm:spPr>
      <dgm:t>
        <a:bodyPr/>
        <a:lstStyle/>
        <a:p>
          <a:r>
            <a:rPr lang="en-US"/>
            <a:t>Institutional Mission </a:t>
          </a:r>
        </a:p>
      </dgm:t>
    </dgm:pt>
    <dgm:pt modelId="{10E5FB55-C490-4F59-AA1F-E38698C366E4}" type="parTrans" cxnId="{55AE8327-DCD7-444D-AEC6-17D32C0E9294}">
      <dgm:prSet/>
      <dgm:spPr/>
      <dgm:t>
        <a:bodyPr/>
        <a:lstStyle/>
        <a:p>
          <a:endParaRPr lang="en-US"/>
        </a:p>
      </dgm:t>
    </dgm:pt>
    <dgm:pt modelId="{E43A3DF8-A3C4-41F3-9931-2913AB7087B9}" type="sibTrans" cxnId="{55AE8327-DCD7-444D-AEC6-17D32C0E9294}">
      <dgm:prSet/>
      <dgm:spPr/>
      <dgm:t>
        <a:bodyPr/>
        <a:lstStyle/>
        <a:p>
          <a:endParaRPr lang="en-US"/>
        </a:p>
      </dgm:t>
    </dgm:pt>
    <dgm:pt modelId="{AD945C74-847A-4B07-AF32-ED6CE661306E}">
      <dgm:prSet phldrT="[Text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/>
            <a:t>“Universities may define their mission as they see fit” within broad legal parameters.</a:t>
          </a:r>
        </a:p>
      </dgm:t>
    </dgm:pt>
    <dgm:pt modelId="{C38B091E-6168-49B5-B69E-ECE0423FA097}" type="parTrans" cxnId="{A75F8912-AFAB-4A49-B954-2F844225A63F}">
      <dgm:prSet/>
      <dgm:spPr/>
      <dgm:t>
        <a:bodyPr/>
        <a:lstStyle/>
        <a:p>
          <a:endParaRPr lang="en-US"/>
        </a:p>
      </dgm:t>
    </dgm:pt>
    <dgm:pt modelId="{520E1F30-4BEF-4FEA-A158-BB30871C173A}" type="sibTrans" cxnId="{A75F8912-AFAB-4A49-B954-2F844225A63F}">
      <dgm:prSet/>
      <dgm:spPr/>
      <dgm:t>
        <a:bodyPr/>
        <a:lstStyle/>
        <a:p>
          <a:endParaRPr lang="en-US"/>
        </a:p>
      </dgm:t>
    </dgm:pt>
    <dgm:pt modelId="{D790C50B-7F3E-4D52-BF46-9EA7CD8E022C}">
      <dgm:prSet phldrT="[Text]"/>
      <dgm:spPr>
        <a:solidFill>
          <a:srgbClr val="00B050"/>
        </a:solidFill>
      </dgm:spPr>
      <dgm:t>
        <a:bodyPr/>
        <a:lstStyle/>
        <a:p>
          <a:r>
            <a:rPr lang="en-US"/>
            <a:t>Qualities from Student Racial Experience</a:t>
          </a:r>
        </a:p>
      </dgm:t>
    </dgm:pt>
    <dgm:pt modelId="{21F3C605-09B2-4D53-A344-E3CACA8272FA}" type="parTrans" cxnId="{577FEC6A-5D01-442A-92CE-8E5E49F7FFD1}">
      <dgm:prSet/>
      <dgm:spPr/>
      <dgm:t>
        <a:bodyPr/>
        <a:lstStyle/>
        <a:p>
          <a:endParaRPr lang="en-US"/>
        </a:p>
      </dgm:t>
    </dgm:pt>
    <dgm:pt modelId="{098D72BB-BFD9-48AC-9C5C-9A5588DF6752}" type="sibTrans" cxnId="{577FEC6A-5D01-442A-92CE-8E5E49F7FFD1}">
      <dgm:prSet/>
      <dgm:spPr/>
      <dgm:t>
        <a:bodyPr/>
        <a:lstStyle/>
        <a:p>
          <a:endParaRPr lang="en-US"/>
        </a:p>
      </dgm:t>
    </dgm:pt>
    <dgm:pt modelId="{165CAD8F-47FE-48E3-8F70-785DDBD12D05}">
      <dgm:prSet phldrT="[Text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/>
            <a:t>“[N]othing in this opinion should be construed as prohibiting universities from considering an applicant’s discussion of how race affected his or her life…”</a:t>
          </a:r>
        </a:p>
      </dgm:t>
    </dgm:pt>
    <dgm:pt modelId="{0F421437-8AAB-442B-A2E2-3C608343B672}" type="parTrans" cxnId="{79CEFA97-209A-468E-A58A-5DE9B16B043E}">
      <dgm:prSet/>
      <dgm:spPr/>
      <dgm:t>
        <a:bodyPr/>
        <a:lstStyle/>
        <a:p>
          <a:endParaRPr lang="en-US"/>
        </a:p>
      </dgm:t>
    </dgm:pt>
    <dgm:pt modelId="{0EC8B99A-B586-406D-AB28-88C4818A199B}" type="sibTrans" cxnId="{79CEFA97-209A-468E-A58A-5DE9B16B043E}">
      <dgm:prSet/>
      <dgm:spPr/>
      <dgm:t>
        <a:bodyPr/>
        <a:lstStyle/>
        <a:p>
          <a:endParaRPr lang="en-US"/>
        </a:p>
      </dgm:t>
    </dgm:pt>
    <dgm:pt modelId="{43C3F7BA-2BF0-4336-B179-8A5E09CB5CC3}">
      <dgm:prSet phldrT="[Text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/>
            <a:t>The “touchstone of an individual’s identity [must be with respect to] challenges bested, skills built, or lessons learned”—not the color of their skin.</a:t>
          </a:r>
        </a:p>
      </dgm:t>
    </dgm:pt>
    <dgm:pt modelId="{4F91A602-2B5D-4785-9623-2C18D185A585}" type="parTrans" cxnId="{1D771857-DC97-43B5-ACEA-25BDC5D215D5}">
      <dgm:prSet/>
      <dgm:spPr/>
      <dgm:t>
        <a:bodyPr/>
        <a:lstStyle/>
        <a:p>
          <a:endParaRPr lang="en-US"/>
        </a:p>
      </dgm:t>
    </dgm:pt>
    <dgm:pt modelId="{51484EA1-D10B-4C5D-8BDF-AEA6C70A3FA3}" type="sibTrans" cxnId="{1D771857-DC97-43B5-ACEA-25BDC5D215D5}">
      <dgm:prSet/>
      <dgm:spPr/>
      <dgm:t>
        <a:bodyPr/>
        <a:lstStyle/>
        <a:p>
          <a:endParaRPr lang="en-US"/>
        </a:p>
      </dgm:t>
    </dgm:pt>
    <dgm:pt modelId="{AF2CD89B-6D73-48F0-A234-343CA8A46627}">
      <dgm:prSet phldrT="[Text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/>
            <a:t>Significant deference is afforded to higher education institutions on this issue. </a:t>
          </a:r>
        </a:p>
      </dgm:t>
    </dgm:pt>
    <dgm:pt modelId="{7F77E12F-896E-41C4-B85E-C5FB0336E550}" type="parTrans" cxnId="{38DF79F9-25BA-4FC0-90D9-27B47E4C7DA2}">
      <dgm:prSet/>
      <dgm:spPr/>
      <dgm:t>
        <a:bodyPr/>
        <a:lstStyle/>
        <a:p>
          <a:endParaRPr lang="en-US"/>
        </a:p>
      </dgm:t>
    </dgm:pt>
    <dgm:pt modelId="{F36AFE6A-82A9-48DD-AF79-01417ED1A71F}" type="sibTrans" cxnId="{38DF79F9-25BA-4FC0-90D9-27B47E4C7DA2}">
      <dgm:prSet/>
      <dgm:spPr/>
      <dgm:t>
        <a:bodyPr/>
        <a:lstStyle/>
        <a:p>
          <a:endParaRPr lang="en-US"/>
        </a:p>
      </dgm:t>
    </dgm:pt>
    <dgm:pt modelId="{19EADEEE-5066-400D-BA10-4D26703DF280}" type="pres">
      <dgm:prSet presAssocID="{40F38A6B-2F1C-438E-968D-A224583EC99B}" presName="Name0" presStyleCnt="0">
        <dgm:presLayoutVars>
          <dgm:dir/>
          <dgm:animLvl val="lvl"/>
          <dgm:resizeHandles val="exact"/>
        </dgm:presLayoutVars>
      </dgm:prSet>
      <dgm:spPr/>
    </dgm:pt>
    <dgm:pt modelId="{D3D067AA-A89B-4A0A-B13C-58A61AFEB204}" type="pres">
      <dgm:prSet presAssocID="{6327C96B-607A-4BC9-9770-4AD25C28B7B5}" presName="linNode" presStyleCnt="0"/>
      <dgm:spPr/>
    </dgm:pt>
    <dgm:pt modelId="{DFEB4191-ED82-485C-A2BC-15CBFF63245A}" type="pres">
      <dgm:prSet presAssocID="{6327C96B-607A-4BC9-9770-4AD25C28B7B5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8D94B7D5-1F17-4647-AA18-53D6F74616FD}" type="pres">
      <dgm:prSet presAssocID="{6327C96B-607A-4BC9-9770-4AD25C28B7B5}" presName="descendantText" presStyleLbl="alignAccFollowNode1" presStyleIdx="0" presStyleCnt="2">
        <dgm:presLayoutVars>
          <dgm:bulletEnabled val="1"/>
        </dgm:presLayoutVars>
      </dgm:prSet>
      <dgm:spPr/>
    </dgm:pt>
    <dgm:pt modelId="{093F5755-CB02-4963-BBA0-98FF88EABF15}" type="pres">
      <dgm:prSet presAssocID="{E43A3DF8-A3C4-41F3-9931-2913AB7087B9}" presName="sp" presStyleCnt="0"/>
      <dgm:spPr/>
    </dgm:pt>
    <dgm:pt modelId="{EDE90BBD-DAC3-434C-9C1B-65BB6DE2BFA1}" type="pres">
      <dgm:prSet presAssocID="{D790C50B-7F3E-4D52-BF46-9EA7CD8E022C}" presName="linNode" presStyleCnt="0"/>
      <dgm:spPr/>
    </dgm:pt>
    <dgm:pt modelId="{9A2E3287-3FD8-4BB9-8D7D-3E087843B022}" type="pres">
      <dgm:prSet presAssocID="{D790C50B-7F3E-4D52-BF46-9EA7CD8E022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4AC44969-17E4-464F-BD08-10B375583099}" type="pres">
      <dgm:prSet presAssocID="{D790C50B-7F3E-4D52-BF46-9EA7CD8E022C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75F8912-AFAB-4A49-B954-2F844225A63F}" srcId="{6327C96B-607A-4BC9-9770-4AD25C28B7B5}" destId="{AD945C74-847A-4B07-AF32-ED6CE661306E}" srcOrd="0" destOrd="0" parTransId="{C38B091E-6168-49B5-B69E-ECE0423FA097}" sibTransId="{520E1F30-4BEF-4FEA-A158-BB30871C173A}"/>
    <dgm:cxn modelId="{55AE8327-DCD7-444D-AEC6-17D32C0E9294}" srcId="{40F38A6B-2F1C-438E-968D-A224583EC99B}" destId="{6327C96B-607A-4BC9-9770-4AD25C28B7B5}" srcOrd="0" destOrd="0" parTransId="{10E5FB55-C490-4F59-AA1F-E38698C366E4}" sibTransId="{E43A3DF8-A3C4-41F3-9931-2913AB7087B9}"/>
    <dgm:cxn modelId="{DDBEDE32-7E3E-43A8-A46D-219CE6555DFC}" type="presOf" srcId="{40F38A6B-2F1C-438E-968D-A224583EC99B}" destId="{19EADEEE-5066-400D-BA10-4D26703DF280}" srcOrd="0" destOrd="0" presId="urn:microsoft.com/office/officeart/2005/8/layout/vList5"/>
    <dgm:cxn modelId="{736E8144-3A4B-4E7A-9BE4-C4702E850E2A}" type="presOf" srcId="{AD945C74-847A-4B07-AF32-ED6CE661306E}" destId="{8D94B7D5-1F17-4647-AA18-53D6F74616FD}" srcOrd="0" destOrd="0" presId="urn:microsoft.com/office/officeart/2005/8/layout/vList5"/>
    <dgm:cxn modelId="{577FEC6A-5D01-442A-92CE-8E5E49F7FFD1}" srcId="{40F38A6B-2F1C-438E-968D-A224583EC99B}" destId="{D790C50B-7F3E-4D52-BF46-9EA7CD8E022C}" srcOrd="1" destOrd="0" parTransId="{21F3C605-09B2-4D53-A344-E3CACA8272FA}" sibTransId="{098D72BB-BFD9-48AC-9C5C-9A5588DF6752}"/>
    <dgm:cxn modelId="{63DDF94D-C1C7-4901-831B-B483DA8E6778}" type="presOf" srcId="{6327C96B-607A-4BC9-9770-4AD25C28B7B5}" destId="{DFEB4191-ED82-485C-A2BC-15CBFF63245A}" srcOrd="0" destOrd="0" presId="urn:microsoft.com/office/officeart/2005/8/layout/vList5"/>
    <dgm:cxn modelId="{1D771857-DC97-43B5-ACEA-25BDC5D215D5}" srcId="{D790C50B-7F3E-4D52-BF46-9EA7CD8E022C}" destId="{43C3F7BA-2BF0-4336-B179-8A5E09CB5CC3}" srcOrd="1" destOrd="0" parTransId="{4F91A602-2B5D-4785-9623-2C18D185A585}" sibTransId="{51484EA1-D10B-4C5D-8BDF-AEA6C70A3FA3}"/>
    <dgm:cxn modelId="{79CEFA97-209A-468E-A58A-5DE9B16B043E}" srcId="{D790C50B-7F3E-4D52-BF46-9EA7CD8E022C}" destId="{165CAD8F-47FE-48E3-8F70-785DDBD12D05}" srcOrd="0" destOrd="0" parTransId="{0F421437-8AAB-442B-A2E2-3C608343B672}" sibTransId="{0EC8B99A-B586-406D-AB28-88C4818A199B}"/>
    <dgm:cxn modelId="{E4144AC3-67F3-4953-B3D9-4BCAA28C3F3F}" type="presOf" srcId="{165CAD8F-47FE-48E3-8F70-785DDBD12D05}" destId="{4AC44969-17E4-464F-BD08-10B375583099}" srcOrd="0" destOrd="0" presId="urn:microsoft.com/office/officeart/2005/8/layout/vList5"/>
    <dgm:cxn modelId="{2BA019C7-8C82-4250-B5BC-6251E4DF4BC5}" type="presOf" srcId="{43C3F7BA-2BF0-4336-B179-8A5E09CB5CC3}" destId="{4AC44969-17E4-464F-BD08-10B375583099}" srcOrd="0" destOrd="1" presId="urn:microsoft.com/office/officeart/2005/8/layout/vList5"/>
    <dgm:cxn modelId="{0B6F42C7-77BD-4F38-ADEF-B80D9705AC49}" type="presOf" srcId="{D790C50B-7F3E-4D52-BF46-9EA7CD8E022C}" destId="{9A2E3287-3FD8-4BB9-8D7D-3E087843B022}" srcOrd="0" destOrd="0" presId="urn:microsoft.com/office/officeart/2005/8/layout/vList5"/>
    <dgm:cxn modelId="{38DF79F9-25BA-4FC0-90D9-27B47E4C7DA2}" srcId="{6327C96B-607A-4BC9-9770-4AD25C28B7B5}" destId="{AF2CD89B-6D73-48F0-A234-343CA8A46627}" srcOrd="1" destOrd="0" parTransId="{7F77E12F-896E-41C4-B85E-C5FB0336E550}" sibTransId="{F36AFE6A-82A9-48DD-AF79-01417ED1A71F}"/>
    <dgm:cxn modelId="{6CD2B8FB-BF6B-4A72-AE9E-6C07A805CCAC}" type="presOf" srcId="{AF2CD89B-6D73-48F0-A234-343CA8A46627}" destId="{8D94B7D5-1F17-4647-AA18-53D6F74616FD}" srcOrd="0" destOrd="1" presId="urn:microsoft.com/office/officeart/2005/8/layout/vList5"/>
    <dgm:cxn modelId="{A59B1DCA-F1A5-4DBD-B8B7-EF659F3CF226}" type="presParOf" srcId="{19EADEEE-5066-400D-BA10-4D26703DF280}" destId="{D3D067AA-A89B-4A0A-B13C-58A61AFEB204}" srcOrd="0" destOrd="0" presId="urn:microsoft.com/office/officeart/2005/8/layout/vList5"/>
    <dgm:cxn modelId="{EAC1F0FB-BEFF-45CB-ABDE-3EE1B6DB3646}" type="presParOf" srcId="{D3D067AA-A89B-4A0A-B13C-58A61AFEB204}" destId="{DFEB4191-ED82-485C-A2BC-15CBFF63245A}" srcOrd="0" destOrd="0" presId="urn:microsoft.com/office/officeart/2005/8/layout/vList5"/>
    <dgm:cxn modelId="{8CBA5476-F8A1-4A50-BBEF-2C06FE3BA19B}" type="presParOf" srcId="{D3D067AA-A89B-4A0A-B13C-58A61AFEB204}" destId="{8D94B7D5-1F17-4647-AA18-53D6F74616FD}" srcOrd="1" destOrd="0" presId="urn:microsoft.com/office/officeart/2005/8/layout/vList5"/>
    <dgm:cxn modelId="{47D8089A-61BD-43B2-8425-161D63936936}" type="presParOf" srcId="{19EADEEE-5066-400D-BA10-4D26703DF280}" destId="{093F5755-CB02-4963-BBA0-98FF88EABF15}" srcOrd="1" destOrd="0" presId="urn:microsoft.com/office/officeart/2005/8/layout/vList5"/>
    <dgm:cxn modelId="{305FE020-583C-42E9-8828-6FD92DFF7B6F}" type="presParOf" srcId="{19EADEEE-5066-400D-BA10-4D26703DF280}" destId="{EDE90BBD-DAC3-434C-9C1B-65BB6DE2BFA1}" srcOrd="2" destOrd="0" presId="urn:microsoft.com/office/officeart/2005/8/layout/vList5"/>
    <dgm:cxn modelId="{63D79FE1-105C-4218-A6AF-8E957F9DA25F}" type="presParOf" srcId="{EDE90BBD-DAC3-434C-9C1B-65BB6DE2BFA1}" destId="{9A2E3287-3FD8-4BB9-8D7D-3E087843B022}" srcOrd="0" destOrd="0" presId="urn:microsoft.com/office/officeart/2005/8/layout/vList5"/>
    <dgm:cxn modelId="{9F1F8CBA-DF96-4D8C-B0FB-E617C5B302D6}" type="presParOf" srcId="{EDE90BBD-DAC3-434C-9C1B-65BB6DE2BFA1}" destId="{4AC44969-17E4-464F-BD08-10B37558309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04B2D8-3F54-44AE-BF42-FE77E6B696F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094A90-B566-4375-AFED-AE73AD1462C9}">
      <dgm:prSet phldrT="[Text]"/>
      <dgm:spPr/>
      <dgm:t>
        <a:bodyPr/>
        <a:lstStyle/>
        <a:p>
          <a:r>
            <a:rPr lang="en-US"/>
            <a:t>Scholarships and Financial Aid </a:t>
          </a:r>
        </a:p>
      </dgm:t>
    </dgm:pt>
    <dgm:pt modelId="{C96F0CA9-C024-489D-902E-CF5C0A56DA54}" type="parTrans" cxnId="{DA1126C5-FE0B-411E-9F1A-94D7E1BABB67}">
      <dgm:prSet/>
      <dgm:spPr/>
      <dgm:t>
        <a:bodyPr/>
        <a:lstStyle/>
        <a:p>
          <a:endParaRPr lang="en-US"/>
        </a:p>
      </dgm:t>
    </dgm:pt>
    <dgm:pt modelId="{ABD7072D-E544-4B5E-974A-3CE55C6EB5E2}" type="sibTrans" cxnId="{DA1126C5-FE0B-411E-9F1A-94D7E1BABB67}">
      <dgm:prSet/>
      <dgm:spPr/>
      <dgm:t>
        <a:bodyPr/>
        <a:lstStyle/>
        <a:p>
          <a:endParaRPr lang="en-US"/>
        </a:p>
      </dgm:t>
    </dgm:pt>
    <dgm:pt modelId="{B3DCFA99-6CE7-4944-B9E2-9C522328212D}">
      <dgm:prSet phldrT="[Text]"/>
      <dgm:spPr/>
      <dgm:t>
        <a:bodyPr/>
        <a:lstStyle/>
        <a:p>
          <a:r>
            <a:rPr lang="en-US"/>
            <a:t>Outreach and Recruitment</a:t>
          </a:r>
        </a:p>
      </dgm:t>
    </dgm:pt>
    <dgm:pt modelId="{DA7EF1CF-252B-4C74-BB77-FB42B9D5F1EA}" type="parTrans" cxnId="{C42A7C42-48C4-4022-BD79-5B2E1A552046}">
      <dgm:prSet/>
      <dgm:spPr/>
      <dgm:t>
        <a:bodyPr/>
        <a:lstStyle/>
        <a:p>
          <a:endParaRPr lang="en-US"/>
        </a:p>
      </dgm:t>
    </dgm:pt>
    <dgm:pt modelId="{FC8CFF26-CEC1-4FC4-B695-4C4017A6C2A0}" type="sibTrans" cxnId="{C42A7C42-48C4-4022-BD79-5B2E1A552046}">
      <dgm:prSet/>
      <dgm:spPr/>
      <dgm:t>
        <a:bodyPr/>
        <a:lstStyle/>
        <a:p>
          <a:endParaRPr lang="en-US"/>
        </a:p>
      </dgm:t>
    </dgm:pt>
    <dgm:pt modelId="{73B49A12-6196-40C7-9343-13F27EE4FAD5}">
      <dgm:prSet phldrT="[Text]"/>
      <dgm:spPr/>
      <dgm:t>
        <a:bodyPr/>
        <a:lstStyle/>
        <a:p>
          <a:r>
            <a:rPr lang="en-US"/>
            <a:t>Pipeline and Pathways Programs</a:t>
          </a:r>
        </a:p>
      </dgm:t>
    </dgm:pt>
    <dgm:pt modelId="{F7663566-5B38-4813-AE11-EE5B55CA2969}" type="parTrans" cxnId="{DD0F9CE5-5C5C-4BC7-A961-B64500A9E0FE}">
      <dgm:prSet/>
      <dgm:spPr/>
      <dgm:t>
        <a:bodyPr/>
        <a:lstStyle/>
        <a:p>
          <a:endParaRPr lang="en-US"/>
        </a:p>
      </dgm:t>
    </dgm:pt>
    <dgm:pt modelId="{C1169498-F423-4A44-A9E8-FFA980A5080D}" type="sibTrans" cxnId="{DD0F9CE5-5C5C-4BC7-A961-B64500A9E0FE}">
      <dgm:prSet/>
      <dgm:spPr/>
      <dgm:t>
        <a:bodyPr/>
        <a:lstStyle/>
        <a:p>
          <a:endParaRPr lang="en-US"/>
        </a:p>
      </dgm:t>
    </dgm:pt>
    <dgm:pt modelId="{75899235-125A-4539-B371-2E9ADFE78427}">
      <dgm:prSet phldrT="[Text]"/>
      <dgm:spPr/>
      <dgm:t>
        <a:bodyPr/>
        <a:lstStyle/>
        <a:p>
          <a:r>
            <a:rPr lang="en-US"/>
            <a:t>Data Collection</a:t>
          </a:r>
        </a:p>
      </dgm:t>
    </dgm:pt>
    <dgm:pt modelId="{5747A7F1-9853-4EE0-B932-7E0D6228227C}" type="parTrans" cxnId="{5A3C9EB4-9D50-46E4-A782-B45E5168D9DA}">
      <dgm:prSet/>
      <dgm:spPr/>
      <dgm:t>
        <a:bodyPr/>
        <a:lstStyle/>
        <a:p>
          <a:endParaRPr lang="en-US"/>
        </a:p>
      </dgm:t>
    </dgm:pt>
    <dgm:pt modelId="{C81487F5-074B-45A3-B799-22A16E80FB4F}" type="sibTrans" cxnId="{5A3C9EB4-9D50-46E4-A782-B45E5168D9DA}">
      <dgm:prSet/>
      <dgm:spPr/>
      <dgm:t>
        <a:bodyPr/>
        <a:lstStyle/>
        <a:p>
          <a:endParaRPr lang="en-US"/>
        </a:p>
      </dgm:t>
    </dgm:pt>
    <dgm:pt modelId="{0F49F165-BF89-43EB-9D57-25E88B7A6B53}">
      <dgm:prSet phldrT="[Text]"/>
      <dgm:spPr/>
      <dgm:t>
        <a:bodyPr/>
        <a:lstStyle/>
        <a:p>
          <a:r>
            <a:rPr lang="en-US"/>
            <a:t>Employment </a:t>
          </a:r>
        </a:p>
      </dgm:t>
    </dgm:pt>
    <dgm:pt modelId="{0103706A-8B00-422C-BDF3-49D0944CEABB}" type="parTrans" cxnId="{2849133E-F69E-413E-AECA-F84B7F703924}">
      <dgm:prSet/>
      <dgm:spPr/>
      <dgm:t>
        <a:bodyPr/>
        <a:lstStyle/>
        <a:p>
          <a:endParaRPr lang="en-US"/>
        </a:p>
      </dgm:t>
    </dgm:pt>
    <dgm:pt modelId="{9C36B17A-C3D6-4C11-9AAD-A920FF79BD45}" type="sibTrans" cxnId="{2849133E-F69E-413E-AECA-F84B7F703924}">
      <dgm:prSet/>
      <dgm:spPr/>
      <dgm:t>
        <a:bodyPr/>
        <a:lstStyle/>
        <a:p>
          <a:endParaRPr lang="en-US"/>
        </a:p>
      </dgm:t>
    </dgm:pt>
    <dgm:pt modelId="{5A0FE857-487F-4BBC-AAB7-CA6C206ABFB7}">
      <dgm:prSet phldrT="[Text]"/>
      <dgm:spPr>
        <a:solidFill>
          <a:schemeClr val="accent6"/>
        </a:solidFill>
      </dgm:spPr>
      <dgm:t>
        <a:bodyPr/>
        <a:lstStyle/>
        <a:p>
          <a:r>
            <a:rPr lang="en-US"/>
            <a:t>Race-Neutral Strategies</a:t>
          </a:r>
        </a:p>
      </dgm:t>
    </dgm:pt>
    <dgm:pt modelId="{25A0308A-7340-4C82-A245-3BCECA3D3E11}" type="parTrans" cxnId="{E8AF3FFB-F0E8-4244-9107-39BADA4B1406}">
      <dgm:prSet/>
      <dgm:spPr/>
      <dgm:t>
        <a:bodyPr/>
        <a:lstStyle/>
        <a:p>
          <a:endParaRPr lang="en-US"/>
        </a:p>
      </dgm:t>
    </dgm:pt>
    <dgm:pt modelId="{7D281481-DEFC-4786-BAAF-E55FEDDD049C}" type="sibTrans" cxnId="{E8AF3FFB-F0E8-4244-9107-39BADA4B1406}">
      <dgm:prSet/>
      <dgm:spPr/>
      <dgm:t>
        <a:bodyPr/>
        <a:lstStyle/>
        <a:p>
          <a:endParaRPr lang="en-US"/>
        </a:p>
      </dgm:t>
    </dgm:pt>
    <dgm:pt modelId="{03E7E3F7-F4A1-47CE-BBDA-20CCA9F4882E}" type="pres">
      <dgm:prSet presAssocID="{9704B2D8-3F54-44AE-BF42-FE77E6B696FB}" presName="diagram" presStyleCnt="0">
        <dgm:presLayoutVars>
          <dgm:dir/>
          <dgm:resizeHandles val="exact"/>
        </dgm:presLayoutVars>
      </dgm:prSet>
      <dgm:spPr/>
    </dgm:pt>
    <dgm:pt modelId="{BF38E849-4C05-4A87-BA55-F0A1B4867C3D}" type="pres">
      <dgm:prSet presAssocID="{3F094A90-B566-4375-AFED-AE73AD1462C9}" presName="node" presStyleLbl="node1" presStyleIdx="0" presStyleCnt="6">
        <dgm:presLayoutVars>
          <dgm:bulletEnabled val="1"/>
        </dgm:presLayoutVars>
      </dgm:prSet>
      <dgm:spPr/>
    </dgm:pt>
    <dgm:pt modelId="{66022FA6-9369-4593-B0AE-C64783AE8762}" type="pres">
      <dgm:prSet presAssocID="{ABD7072D-E544-4B5E-974A-3CE55C6EB5E2}" presName="sibTrans" presStyleCnt="0"/>
      <dgm:spPr/>
    </dgm:pt>
    <dgm:pt modelId="{FF11EED9-E1DD-4DB7-B09A-A1A724D097E0}" type="pres">
      <dgm:prSet presAssocID="{B3DCFA99-6CE7-4944-B9E2-9C522328212D}" presName="node" presStyleLbl="node1" presStyleIdx="1" presStyleCnt="6">
        <dgm:presLayoutVars>
          <dgm:bulletEnabled val="1"/>
        </dgm:presLayoutVars>
      </dgm:prSet>
      <dgm:spPr/>
    </dgm:pt>
    <dgm:pt modelId="{E62EEA5F-DFFE-4B38-8C1D-1ECB5AF0FEB7}" type="pres">
      <dgm:prSet presAssocID="{FC8CFF26-CEC1-4FC4-B695-4C4017A6C2A0}" presName="sibTrans" presStyleCnt="0"/>
      <dgm:spPr/>
    </dgm:pt>
    <dgm:pt modelId="{E324D66C-6A99-4733-8BDB-532ED14DEA91}" type="pres">
      <dgm:prSet presAssocID="{73B49A12-6196-40C7-9343-13F27EE4FAD5}" presName="node" presStyleLbl="node1" presStyleIdx="2" presStyleCnt="6">
        <dgm:presLayoutVars>
          <dgm:bulletEnabled val="1"/>
        </dgm:presLayoutVars>
      </dgm:prSet>
      <dgm:spPr/>
    </dgm:pt>
    <dgm:pt modelId="{FD0BF2E0-3F7C-4BDE-A92F-1B755E25A47B}" type="pres">
      <dgm:prSet presAssocID="{C1169498-F423-4A44-A9E8-FFA980A5080D}" presName="sibTrans" presStyleCnt="0"/>
      <dgm:spPr/>
    </dgm:pt>
    <dgm:pt modelId="{C51571B2-063D-4DD0-827D-9B00D0CEE4BE}" type="pres">
      <dgm:prSet presAssocID="{75899235-125A-4539-B371-2E9ADFE78427}" presName="node" presStyleLbl="node1" presStyleIdx="3" presStyleCnt="6">
        <dgm:presLayoutVars>
          <dgm:bulletEnabled val="1"/>
        </dgm:presLayoutVars>
      </dgm:prSet>
      <dgm:spPr/>
    </dgm:pt>
    <dgm:pt modelId="{7312B564-6D57-4780-970F-C8AF7DF20A2F}" type="pres">
      <dgm:prSet presAssocID="{C81487F5-074B-45A3-B799-22A16E80FB4F}" presName="sibTrans" presStyleCnt="0"/>
      <dgm:spPr/>
    </dgm:pt>
    <dgm:pt modelId="{86C0BCDD-F53F-457F-B448-41D812C7F566}" type="pres">
      <dgm:prSet presAssocID="{0F49F165-BF89-43EB-9D57-25E88B7A6B53}" presName="node" presStyleLbl="node1" presStyleIdx="4" presStyleCnt="6">
        <dgm:presLayoutVars>
          <dgm:bulletEnabled val="1"/>
        </dgm:presLayoutVars>
      </dgm:prSet>
      <dgm:spPr/>
    </dgm:pt>
    <dgm:pt modelId="{5AE11C21-A39D-4A8F-9550-2E3FC2FE4BC4}" type="pres">
      <dgm:prSet presAssocID="{9C36B17A-C3D6-4C11-9AAD-A920FF79BD45}" presName="sibTrans" presStyleCnt="0"/>
      <dgm:spPr/>
    </dgm:pt>
    <dgm:pt modelId="{2FCA767F-0D78-407C-887A-BAA9408B3F32}" type="pres">
      <dgm:prSet presAssocID="{5A0FE857-487F-4BBC-AAB7-CA6C206ABFB7}" presName="node" presStyleLbl="node1" presStyleIdx="5" presStyleCnt="6">
        <dgm:presLayoutVars>
          <dgm:bulletEnabled val="1"/>
        </dgm:presLayoutVars>
      </dgm:prSet>
      <dgm:spPr/>
    </dgm:pt>
  </dgm:ptLst>
  <dgm:cxnLst>
    <dgm:cxn modelId="{33270D37-6AE0-4203-A8AC-9DC9F97F8FBE}" type="presOf" srcId="{0F49F165-BF89-43EB-9D57-25E88B7A6B53}" destId="{86C0BCDD-F53F-457F-B448-41D812C7F566}" srcOrd="0" destOrd="0" presId="urn:microsoft.com/office/officeart/2005/8/layout/default"/>
    <dgm:cxn modelId="{2849133E-F69E-413E-AECA-F84B7F703924}" srcId="{9704B2D8-3F54-44AE-BF42-FE77E6B696FB}" destId="{0F49F165-BF89-43EB-9D57-25E88B7A6B53}" srcOrd="4" destOrd="0" parTransId="{0103706A-8B00-422C-BDF3-49D0944CEABB}" sibTransId="{9C36B17A-C3D6-4C11-9AAD-A920FF79BD45}"/>
    <dgm:cxn modelId="{F4B6685F-0A75-480D-B160-A264A2ABD950}" type="presOf" srcId="{B3DCFA99-6CE7-4944-B9E2-9C522328212D}" destId="{FF11EED9-E1DD-4DB7-B09A-A1A724D097E0}" srcOrd="0" destOrd="0" presId="urn:microsoft.com/office/officeart/2005/8/layout/default"/>
    <dgm:cxn modelId="{C42A7C42-48C4-4022-BD79-5B2E1A552046}" srcId="{9704B2D8-3F54-44AE-BF42-FE77E6B696FB}" destId="{B3DCFA99-6CE7-4944-B9E2-9C522328212D}" srcOrd="1" destOrd="0" parTransId="{DA7EF1CF-252B-4C74-BB77-FB42B9D5F1EA}" sibTransId="{FC8CFF26-CEC1-4FC4-B695-4C4017A6C2A0}"/>
    <dgm:cxn modelId="{FE33E6B1-3EC5-4DE1-A6BF-0D6CB6F64E87}" type="presOf" srcId="{9704B2D8-3F54-44AE-BF42-FE77E6B696FB}" destId="{03E7E3F7-F4A1-47CE-BBDA-20CCA9F4882E}" srcOrd="0" destOrd="0" presId="urn:microsoft.com/office/officeart/2005/8/layout/default"/>
    <dgm:cxn modelId="{D93E25B3-2200-41E2-A55A-F22E4B9D553A}" type="presOf" srcId="{5A0FE857-487F-4BBC-AAB7-CA6C206ABFB7}" destId="{2FCA767F-0D78-407C-887A-BAA9408B3F32}" srcOrd="0" destOrd="0" presId="urn:microsoft.com/office/officeart/2005/8/layout/default"/>
    <dgm:cxn modelId="{5A3C9EB4-9D50-46E4-A782-B45E5168D9DA}" srcId="{9704B2D8-3F54-44AE-BF42-FE77E6B696FB}" destId="{75899235-125A-4539-B371-2E9ADFE78427}" srcOrd="3" destOrd="0" parTransId="{5747A7F1-9853-4EE0-B932-7E0D6228227C}" sibTransId="{C81487F5-074B-45A3-B799-22A16E80FB4F}"/>
    <dgm:cxn modelId="{875003C3-EF7A-4EFD-8B61-8086E536F43F}" type="presOf" srcId="{75899235-125A-4539-B371-2E9ADFE78427}" destId="{C51571B2-063D-4DD0-827D-9B00D0CEE4BE}" srcOrd="0" destOrd="0" presId="urn:microsoft.com/office/officeart/2005/8/layout/default"/>
    <dgm:cxn modelId="{DA1126C5-FE0B-411E-9F1A-94D7E1BABB67}" srcId="{9704B2D8-3F54-44AE-BF42-FE77E6B696FB}" destId="{3F094A90-B566-4375-AFED-AE73AD1462C9}" srcOrd="0" destOrd="0" parTransId="{C96F0CA9-C024-489D-902E-CF5C0A56DA54}" sibTransId="{ABD7072D-E544-4B5E-974A-3CE55C6EB5E2}"/>
    <dgm:cxn modelId="{DBDEFFD0-CA22-4BEC-9470-AF8953482FCD}" type="presOf" srcId="{73B49A12-6196-40C7-9343-13F27EE4FAD5}" destId="{E324D66C-6A99-4733-8BDB-532ED14DEA91}" srcOrd="0" destOrd="0" presId="urn:microsoft.com/office/officeart/2005/8/layout/default"/>
    <dgm:cxn modelId="{DD0F9CE5-5C5C-4BC7-A961-B64500A9E0FE}" srcId="{9704B2D8-3F54-44AE-BF42-FE77E6B696FB}" destId="{73B49A12-6196-40C7-9343-13F27EE4FAD5}" srcOrd="2" destOrd="0" parTransId="{F7663566-5B38-4813-AE11-EE5B55CA2969}" sibTransId="{C1169498-F423-4A44-A9E8-FFA980A5080D}"/>
    <dgm:cxn modelId="{E68D45EC-668E-4EF7-A70A-9F5DA42AD107}" type="presOf" srcId="{3F094A90-B566-4375-AFED-AE73AD1462C9}" destId="{BF38E849-4C05-4A87-BA55-F0A1B4867C3D}" srcOrd="0" destOrd="0" presId="urn:microsoft.com/office/officeart/2005/8/layout/default"/>
    <dgm:cxn modelId="{E8AF3FFB-F0E8-4244-9107-39BADA4B1406}" srcId="{9704B2D8-3F54-44AE-BF42-FE77E6B696FB}" destId="{5A0FE857-487F-4BBC-AAB7-CA6C206ABFB7}" srcOrd="5" destOrd="0" parTransId="{25A0308A-7340-4C82-A245-3BCECA3D3E11}" sibTransId="{7D281481-DEFC-4786-BAAF-E55FEDDD049C}"/>
    <dgm:cxn modelId="{8F28CC36-BAD9-4521-9BA0-06ED1063B90E}" type="presParOf" srcId="{03E7E3F7-F4A1-47CE-BBDA-20CCA9F4882E}" destId="{BF38E849-4C05-4A87-BA55-F0A1B4867C3D}" srcOrd="0" destOrd="0" presId="urn:microsoft.com/office/officeart/2005/8/layout/default"/>
    <dgm:cxn modelId="{5CBFAAC6-4250-4F77-9994-8AC76A642D36}" type="presParOf" srcId="{03E7E3F7-F4A1-47CE-BBDA-20CCA9F4882E}" destId="{66022FA6-9369-4593-B0AE-C64783AE8762}" srcOrd="1" destOrd="0" presId="urn:microsoft.com/office/officeart/2005/8/layout/default"/>
    <dgm:cxn modelId="{3B7B2101-A2C5-498C-ABBF-4DD8163DAE94}" type="presParOf" srcId="{03E7E3F7-F4A1-47CE-BBDA-20CCA9F4882E}" destId="{FF11EED9-E1DD-4DB7-B09A-A1A724D097E0}" srcOrd="2" destOrd="0" presId="urn:microsoft.com/office/officeart/2005/8/layout/default"/>
    <dgm:cxn modelId="{7C816CD9-017D-408F-8F72-83C3195FF18D}" type="presParOf" srcId="{03E7E3F7-F4A1-47CE-BBDA-20CCA9F4882E}" destId="{E62EEA5F-DFFE-4B38-8C1D-1ECB5AF0FEB7}" srcOrd="3" destOrd="0" presId="urn:microsoft.com/office/officeart/2005/8/layout/default"/>
    <dgm:cxn modelId="{6231DE1D-87BD-4E49-B450-120495F437D6}" type="presParOf" srcId="{03E7E3F7-F4A1-47CE-BBDA-20CCA9F4882E}" destId="{E324D66C-6A99-4733-8BDB-532ED14DEA91}" srcOrd="4" destOrd="0" presId="urn:microsoft.com/office/officeart/2005/8/layout/default"/>
    <dgm:cxn modelId="{429874D4-033B-407E-97DA-0B60DE0AD5B9}" type="presParOf" srcId="{03E7E3F7-F4A1-47CE-BBDA-20CCA9F4882E}" destId="{FD0BF2E0-3F7C-4BDE-A92F-1B755E25A47B}" srcOrd="5" destOrd="0" presId="urn:microsoft.com/office/officeart/2005/8/layout/default"/>
    <dgm:cxn modelId="{8EA27103-700F-4637-886B-62B1C9629974}" type="presParOf" srcId="{03E7E3F7-F4A1-47CE-BBDA-20CCA9F4882E}" destId="{C51571B2-063D-4DD0-827D-9B00D0CEE4BE}" srcOrd="6" destOrd="0" presId="urn:microsoft.com/office/officeart/2005/8/layout/default"/>
    <dgm:cxn modelId="{4E1B0EA0-DFD5-48EC-8D96-6DFF88B4B12E}" type="presParOf" srcId="{03E7E3F7-F4A1-47CE-BBDA-20CCA9F4882E}" destId="{7312B564-6D57-4780-970F-C8AF7DF20A2F}" srcOrd="7" destOrd="0" presId="urn:microsoft.com/office/officeart/2005/8/layout/default"/>
    <dgm:cxn modelId="{D29798FE-79C6-4DC0-9D19-F33EC368D3B2}" type="presParOf" srcId="{03E7E3F7-F4A1-47CE-BBDA-20CCA9F4882E}" destId="{86C0BCDD-F53F-457F-B448-41D812C7F566}" srcOrd="8" destOrd="0" presId="urn:microsoft.com/office/officeart/2005/8/layout/default"/>
    <dgm:cxn modelId="{D459EDAB-957A-47F4-98EF-058DB6BDB7E7}" type="presParOf" srcId="{03E7E3F7-F4A1-47CE-BBDA-20CCA9F4882E}" destId="{5AE11C21-A39D-4A8F-9550-2E3FC2FE4BC4}" srcOrd="9" destOrd="0" presId="urn:microsoft.com/office/officeart/2005/8/layout/default"/>
    <dgm:cxn modelId="{6691DF25-1A0C-46AE-A6AF-23B46E20915A}" type="presParOf" srcId="{03E7E3F7-F4A1-47CE-BBDA-20CCA9F4882E}" destId="{2FCA767F-0D78-407C-887A-BAA9408B3F3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923A2C-E90B-4E2A-B60C-CA6EC4105FB1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A056FD-F1A7-4663-B1D9-FF388B16A69A}">
      <dgm:prSet phldrT="[Text]"/>
      <dgm:spPr>
        <a:solidFill>
          <a:srgbClr val="C00000"/>
        </a:solidFill>
      </dgm:spPr>
      <dgm:t>
        <a:bodyPr/>
        <a:lstStyle/>
        <a:p>
          <a:r>
            <a:rPr lang="en-US"/>
            <a:t>Race-conscious </a:t>
          </a:r>
        </a:p>
      </dgm:t>
    </dgm:pt>
    <dgm:pt modelId="{00D50736-52A7-40F4-ABF3-0C5C17D115E2}" type="parTrans" cxnId="{81493E33-7846-4D42-A14F-E31D413B8C0E}">
      <dgm:prSet/>
      <dgm:spPr/>
      <dgm:t>
        <a:bodyPr/>
        <a:lstStyle/>
        <a:p>
          <a:endParaRPr lang="en-US"/>
        </a:p>
      </dgm:t>
    </dgm:pt>
    <dgm:pt modelId="{DA22B0FF-D5B0-488A-B85D-CE44A32FA6C8}" type="sibTrans" cxnId="{81493E33-7846-4D42-A14F-E31D413B8C0E}">
      <dgm:prSet/>
      <dgm:spPr/>
      <dgm:t>
        <a:bodyPr/>
        <a:lstStyle/>
        <a:p>
          <a:endParaRPr lang="en-US"/>
        </a:p>
      </dgm:t>
    </dgm:pt>
    <dgm:pt modelId="{37B26A83-AB1C-46A3-A391-38C071BE6FCD}">
      <dgm:prSet phldrT="[Text]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/>
            <a:t>Express-Intent-Effect-              Individual Benefit</a:t>
          </a:r>
        </a:p>
      </dgm:t>
    </dgm:pt>
    <dgm:pt modelId="{ED89D23A-770A-4E72-B264-F855C894A6E1}" type="parTrans" cxnId="{30D5CDE8-EE96-437F-8D9C-4BD17245987A}">
      <dgm:prSet/>
      <dgm:spPr/>
      <dgm:t>
        <a:bodyPr/>
        <a:lstStyle/>
        <a:p>
          <a:endParaRPr lang="en-US"/>
        </a:p>
      </dgm:t>
    </dgm:pt>
    <dgm:pt modelId="{5E815BE2-2FB6-4CBC-9A1A-3094CBEF0846}" type="sibTrans" cxnId="{30D5CDE8-EE96-437F-8D9C-4BD17245987A}">
      <dgm:prSet/>
      <dgm:spPr/>
      <dgm:t>
        <a:bodyPr/>
        <a:lstStyle/>
        <a:p>
          <a:endParaRPr lang="en-US"/>
        </a:p>
      </dgm:t>
    </dgm:pt>
    <dgm:pt modelId="{9D108BFE-71B3-4C09-A3FD-6FF84129F5DE}">
      <dgm:prSet phldrT="[Text]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 i="1"/>
            <a:t>E.g., Fisher II Majority:                </a:t>
          </a:r>
          <a:r>
            <a:rPr lang="en-US"/>
            <a:t>Texas Top 10% Plan</a:t>
          </a:r>
        </a:p>
      </dgm:t>
    </dgm:pt>
    <dgm:pt modelId="{9E832552-66BD-4476-875B-A55B81D06ADC}" type="parTrans" cxnId="{0E095975-61EC-4818-97AE-9BEEEE3F73F5}">
      <dgm:prSet/>
      <dgm:spPr/>
      <dgm:t>
        <a:bodyPr/>
        <a:lstStyle/>
        <a:p>
          <a:endParaRPr lang="en-US"/>
        </a:p>
      </dgm:t>
    </dgm:pt>
    <dgm:pt modelId="{1E0279C7-5A5B-4F7E-9FE8-A0AA33C04378}" type="sibTrans" cxnId="{0E095975-61EC-4818-97AE-9BEEEE3F73F5}">
      <dgm:prSet/>
      <dgm:spPr/>
      <dgm:t>
        <a:bodyPr/>
        <a:lstStyle/>
        <a:p>
          <a:endParaRPr lang="en-US"/>
        </a:p>
      </dgm:t>
    </dgm:pt>
    <dgm:pt modelId="{BBF740F9-929F-4787-973A-05B8E98E671F}">
      <dgm:prSet phldrT="[Text]"/>
      <dgm:spPr>
        <a:solidFill>
          <a:srgbClr val="00B050"/>
        </a:solidFill>
      </dgm:spPr>
      <dgm:t>
        <a:bodyPr/>
        <a:lstStyle/>
        <a:p>
          <a:r>
            <a:rPr lang="en-US"/>
            <a:t>Race-neutral</a:t>
          </a:r>
        </a:p>
      </dgm:t>
    </dgm:pt>
    <dgm:pt modelId="{49109B96-AAD0-48BD-8865-289D27E7D3CF}" type="parTrans" cxnId="{4DB8B916-6825-4B6F-88D9-F4C24E94D486}">
      <dgm:prSet/>
      <dgm:spPr/>
      <dgm:t>
        <a:bodyPr/>
        <a:lstStyle/>
        <a:p>
          <a:endParaRPr lang="en-US"/>
        </a:p>
      </dgm:t>
    </dgm:pt>
    <dgm:pt modelId="{45409B53-1347-4427-8279-4C48F5C73DF5}" type="sibTrans" cxnId="{4DB8B916-6825-4B6F-88D9-F4C24E94D486}">
      <dgm:prSet/>
      <dgm:spPr/>
      <dgm:t>
        <a:bodyPr/>
        <a:lstStyle/>
        <a:p>
          <a:endParaRPr lang="en-US"/>
        </a:p>
      </dgm:t>
    </dgm:pt>
    <dgm:pt modelId="{83F6DD51-BCC4-47D8-840F-9F3A3ACDBCF9}">
      <dgm:prSet phldrT="[Text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/>
            <a:t>Intent-Effect                     (Often) Broad-based/Inclusive</a:t>
          </a:r>
        </a:p>
      </dgm:t>
    </dgm:pt>
    <dgm:pt modelId="{26806D4D-0D4C-4284-8E89-6C52F97E6926}" type="parTrans" cxnId="{779E478F-E8F4-45D4-9328-015C467BA0D0}">
      <dgm:prSet/>
      <dgm:spPr/>
      <dgm:t>
        <a:bodyPr/>
        <a:lstStyle/>
        <a:p>
          <a:endParaRPr lang="en-US"/>
        </a:p>
      </dgm:t>
    </dgm:pt>
    <dgm:pt modelId="{20ADFC71-145F-4AAB-8319-8BD1969B0C30}" type="sibTrans" cxnId="{779E478F-E8F4-45D4-9328-015C467BA0D0}">
      <dgm:prSet/>
      <dgm:spPr/>
      <dgm:t>
        <a:bodyPr/>
        <a:lstStyle/>
        <a:p>
          <a:endParaRPr lang="en-US"/>
        </a:p>
      </dgm:t>
    </dgm:pt>
    <dgm:pt modelId="{00DAA2C6-B61E-4E1C-93B2-34718B81FD05}">
      <dgm:prSet phldrT="[Text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/>
            <a:t>E.g., General Recruitment &amp; Outreach</a:t>
          </a:r>
        </a:p>
      </dgm:t>
    </dgm:pt>
    <dgm:pt modelId="{8E67E6E4-51D0-48CE-B56E-4B38D5486986}" type="parTrans" cxnId="{B273A2AD-D08F-4CA7-8B56-71EE0951AA8F}">
      <dgm:prSet/>
      <dgm:spPr/>
      <dgm:t>
        <a:bodyPr/>
        <a:lstStyle/>
        <a:p>
          <a:endParaRPr lang="en-US"/>
        </a:p>
      </dgm:t>
    </dgm:pt>
    <dgm:pt modelId="{E8F5A060-7979-4E41-9470-6F6FAD4B02E7}" type="sibTrans" cxnId="{B273A2AD-D08F-4CA7-8B56-71EE0951AA8F}">
      <dgm:prSet/>
      <dgm:spPr/>
      <dgm:t>
        <a:bodyPr/>
        <a:lstStyle/>
        <a:p>
          <a:endParaRPr lang="en-US"/>
        </a:p>
      </dgm:t>
    </dgm:pt>
    <dgm:pt modelId="{02B4F2A1-4247-411B-A812-B11563651842}" type="pres">
      <dgm:prSet presAssocID="{27923A2C-E90B-4E2A-B60C-CA6EC4105FB1}" presName="Name0" presStyleCnt="0">
        <dgm:presLayoutVars>
          <dgm:dir/>
          <dgm:animLvl val="lvl"/>
          <dgm:resizeHandles val="exact"/>
        </dgm:presLayoutVars>
      </dgm:prSet>
      <dgm:spPr/>
    </dgm:pt>
    <dgm:pt modelId="{ABD1828C-6F92-4B39-9070-BEBA51B3CFD5}" type="pres">
      <dgm:prSet presAssocID="{6BA056FD-F1A7-4663-B1D9-FF388B16A69A}" presName="vertFlow" presStyleCnt="0"/>
      <dgm:spPr/>
    </dgm:pt>
    <dgm:pt modelId="{65B3A5AE-40AE-467C-A2B0-A0B96E53CA86}" type="pres">
      <dgm:prSet presAssocID="{6BA056FD-F1A7-4663-B1D9-FF388B16A69A}" presName="header" presStyleLbl="node1" presStyleIdx="0" presStyleCnt="2"/>
      <dgm:spPr/>
    </dgm:pt>
    <dgm:pt modelId="{E71C52CD-611E-4842-8F75-950D9AD820E2}" type="pres">
      <dgm:prSet presAssocID="{ED89D23A-770A-4E72-B264-F855C894A6E1}" presName="parTrans" presStyleLbl="sibTrans2D1" presStyleIdx="0" presStyleCnt="4"/>
      <dgm:spPr/>
    </dgm:pt>
    <dgm:pt modelId="{6B2ED769-B2B5-460A-9E31-6603107C7DC1}" type="pres">
      <dgm:prSet presAssocID="{37B26A83-AB1C-46A3-A391-38C071BE6FCD}" presName="child" presStyleLbl="alignAccFollowNode1" presStyleIdx="0" presStyleCnt="4">
        <dgm:presLayoutVars>
          <dgm:chMax val="0"/>
          <dgm:bulletEnabled val="1"/>
        </dgm:presLayoutVars>
      </dgm:prSet>
      <dgm:spPr/>
    </dgm:pt>
    <dgm:pt modelId="{38392C3D-992C-4F9B-B92F-F7C26CBE559A}" type="pres">
      <dgm:prSet presAssocID="{5E815BE2-2FB6-4CBC-9A1A-3094CBEF0846}" presName="sibTrans" presStyleLbl="sibTrans2D1" presStyleIdx="1" presStyleCnt="4"/>
      <dgm:spPr/>
    </dgm:pt>
    <dgm:pt modelId="{4150FB91-DC97-4EAE-B7CD-0563960A2C25}" type="pres">
      <dgm:prSet presAssocID="{9D108BFE-71B3-4C09-A3FD-6FF84129F5DE}" presName="child" presStyleLbl="alignAccFollowNode1" presStyleIdx="1" presStyleCnt="4">
        <dgm:presLayoutVars>
          <dgm:chMax val="0"/>
          <dgm:bulletEnabled val="1"/>
        </dgm:presLayoutVars>
      </dgm:prSet>
      <dgm:spPr/>
    </dgm:pt>
    <dgm:pt modelId="{867314B9-B204-43D3-B7AF-345AE33D32F3}" type="pres">
      <dgm:prSet presAssocID="{6BA056FD-F1A7-4663-B1D9-FF388B16A69A}" presName="hSp" presStyleCnt="0"/>
      <dgm:spPr/>
    </dgm:pt>
    <dgm:pt modelId="{A2E5B795-592E-4F3C-BB9B-14C5825BC951}" type="pres">
      <dgm:prSet presAssocID="{BBF740F9-929F-4787-973A-05B8E98E671F}" presName="vertFlow" presStyleCnt="0"/>
      <dgm:spPr/>
    </dgm:pt>
    <dgm:pt modelId="{31116B67-4EB5-4E79-A699-311756B11CE0}" type="pres">
      <dgm:prSet presAssocID="{BBF740F9-929F-4787-973A-05B8E98E671F}" presName="header" presStyleLbl="node1" presStyleIdx="1" presStyleCnt="2"/>
      <dgm:spPr/>
    </dgm:pt>
    <dgm:pt modelId="{9885A714-775E-4365-A542-F5C7FE88542A}" type="pres">
      <dgm:prSet presAssocID="{26806D4D-0D4C-4284-8E89-6C52F97E6926}" presName="parTrans" presStyleLbl="sibTrans2D1" presStyleIdx="2" presStyleCnt="4"/>
      <dgm:spPr/>
    </dgm:pt>
    <dgm:pt modelId="{A9206CCB-96CC-4712-8490-DFB0BFBD0CAD}" type="pres">
      <dgm:prSet presAssocID="{83F6DD51-BCC4-47D8-840F-9F3A3ACDBCF9}" presName="child" presStyleLbl="alignAccFollowNode1" presStyleIdx="2" presStyleCnt="4">
        <dgm:presLayoutVars>
          <dgm:chMax val="0"/>
          <dgm:bulletEnabled val="1"/>
        </dgm:presLayoutVars>
      </dgm:prSet>
      <dgm:spPr/>
    </dgm:pt>
    <dgm:pt modelId="{0FE79524-F390-4E4F-84DD-7968976C48BD}" type="pres">
      <dgm:prSet presAssocID="{20ADFC71-145F-4AAB-8319-8BD1969B0C30}" presName="sibTrans" presStyleLbl="sibTrans2D1" presStyleIdx="3" presStyleCnt="4"/>
      <dgm:spPr/>
    </dgm:pt>
    <dgm:pt modelId="{37F8F9D7-43D3-45F5-BE37-972624B16229}" type="pres">
      <dgm:prSet presAssocID="{00DAA2C6-B61E-4E1C-93B2-34718B81FD05}" presName="child" presStyleLbl="alignAccFollowNode1" presStyleIdx="3" presStyleCnt="4">
        <dgm:presLayoutVars>
          <dgm:chMax val="0"/>
          <dgm:bulletEnabled val="1"/>
        </dgm:presLayoutVars>
      </dgm:prSet>
      <dgm:spPr/>
    </dgm:pt>
  </dgm:ptLst>
  <dgm:cxnLst>
    <dgm:cxn modelId="{F4040605-33F7-454F-A510-0807F90942DA}" type="presOf" srcId="{BBF740F9-929F-4787-973A-05B8E98E671F}" destId="{31116B67-4EB5-4E79-A699-311756B11CE0}" srcOrd="0" destOrd="0" presId="urn:microsoft.com/office/officeart/2005/8/layout/lProcess1"/>
    <dgm:cxn modelId="{4DB8B916-6825-4B6F-88D9-F4C24E94D486}" srcId="{27923A2C-E90B-4E2A-B60C-CA6EC4105FB1}" destId="{BBF740F9-929F-4787-973A-05B8E98E671F}" srcOrd="1" destOrd="0" parTransId="{49109B96-AAD0-48BD-8865-289D27E7D3CF}" sibTransId="{45409B53-1347-4427-8279-4C48F5C73DF5}"/>
    <dgm:cxn modelId="{1ED0DA22-8C3B-49E2-A03E-633FBFBF0DC1}" type="presOf" srcId="{00DAA2C6-B61E-4E1C-93B2-34718B81FD05}" destId="{37F8F9D7-43D3-45F5-BE37-972624B16229}" srcOrd="0" destOrd="0" presId="urn:microsoft.com/office/officeart/2005/8/layout/lProcess1"/>
    <dgm:cxn modelId="{81493E33-7846-4D42-A14F-E31D413B8C0E}" srcId="{27923A2C-E90B-4E2A-B60C-CA6EC4105FB1}" destId="{6BA056FD-F1A7-4663-B1D9-FF388B16A69A}" srcOrd="0" destOrd="0" parTransId="{00D50736-52A7-40F4-ABF3-0C5C17D115E2}" sibTransId="{DA22B0FF-D5B0-488A-B85D-CE44A32FA6C8}"/>
    <dgm:cxn modelId="{1BE46F74-D3C1-45FB-822C-0301B2C07389}" type="presOf" srcId="{37B26A83-AB1C-46A3-A391-38C071BE6FCD}" destId="{6B2ED769-B2B5-460A-9E31-6603107C7DC1}" srcOrd="0" destOrd="0" presId="urn:microsoft.com/office/officeart/2005/8/layout/lProcess1"/>
    <dgm:cxn modelId="{0E095975-61EC-4818-97AE-9BEEEE3F73F5}" srcId="{6BA056FD-F1A7-4663-B1D9-FF388B16A69A}" destId="{9D108BFE-71B3-4C09-A3FD-6FF84129F5DE}" srcOrd="1" destOrd="0" parTransId="{9E832552-66BD-4476-875B-A55B81D06ADC}" sibTransId="{1E0279C7-5A5B-4F7E-9FE8-A0AA33C04378}"/>
    <dgm:cxn modelId="{4020DB77-81FE-4C76-A82F-2F7A823050DE}" type="presOf" srcId="{20ADFC71-145F-4AAB-8319-8BD1969B0C30}" destId="{0FE79524-F390-4E4F-84DD-7968976C48BD}" srcOrd="0" destOrd="0" presId="urn:microsoft.com/office/officeart/2005/8/layout/lProcess1"/>
    <dgm:cxn modelId="{00D50D8C-549D-40DB-BFBB-B78ACD782FE7}" type="presOf" srcId="{27923A2C-E90B-4E2A-B60C-CA6EC4105FB1}" destId="{02B4F2A1-4247-411B-A812-B11563651842}" srcOrd="0" destOrd="0" presId="urn:microsoft.com/office/officeart/2005/8/layout/lProcess1"/>
    <dgm:cxn modelId="{779E478F-E8F4-45D4-9328-015C467BA0D0}" srcId="{BBF740F9-929F-4787-973A-05B8E98E671F}" destId="{83F6DD51-BCC4-47D8-840F-9F3A3ACDBCF9}" srcOrd="0" destOrd="0" parTransId="{26806D4D-0D4C-4284-8E89-6C52F97E6926}" sibTransId="{20ADFC71-145F-4AAB-8319-8BD1969B0C30}"/>
    <dgm:cxn modelId="{22A7A295-234E-4708-BAC1-DF28CA210FCB}" type="presOf" srcId="{26806D4D-0D4C-4284-8E89-6C52F97E6926}" destId="{9885A714-775E-4365-A542-F5C7FE88542A}" srcOrd="0" destOrd="0" presId="urn:microsoft.com/office/officeart/2005/8/layout/lProcess1"/>
    <dgm:cxn modelId="{B273A2AD-D08F-4CA7-8B56-71EE0951AA8F}" srcId="{BBF740F9-929F-4787-973A-05B8E98E671F}" destId="{00DAA2C6-B61E-4E1C-93B2-34718B81FD05}" srcOrd="1" destOrd="0" parTransId="{8E67E6E4-51D0-48CE-B56E-4B38D5486986}" sibTransId="{E8F5A060-7979-4E41-9470-6F6FAD4B02E7}"/>
    <dgm:cxn modelId="{61FE83B3-81BC-41C0-B8DF-E35229C1E35F}" type="presOf" srcId="{5E815BE2-2FB6-4CBC-9A1A-3094CBEF0846}" destId="{38392C3D-992C-4F9B-B92F-F7C26CBE559A}" srcOrd="0" destOrd="0" presId="urn:microsoft.com/office/officeart/2005/8/layout/lProcess1"/>
    <dgm:cxn modelId="{7C04AAB5-1F8A-423A-ABA2-BF189BEE6065}" type="presOf" srcId="{9D108BFE-71B3-4C09-A3FD-6FF84129F5DE}" destId="{4150FB91-DC97-4EAE-B7CD-0563960A2C25}" srcOrd="0" destOrd="0" presId="urn:microsoft.com/office/officeart/2005/8/layout/lProcess1"/>
    <dgm:cxn modelId="{8910F6D2-F462-46D6-9B66-984348F04862}" type="presOf" srcId="{83F6DD51-BCC4-47D8-840F-9F3A3ACDBCF9}" destId="{A9206CCB-96CC-4712-8490-DFB0BFBD0CAD}" srcOrd="0" destOrd="0" presId="urn:microsoft.com/office/officeart/2005/8/layout/lProcess1"/>
    <dgm:cxn modelId="{E3DDACDB-64EB-49D2-A84E-01EECE9342F4}" type="presOf" srcId="{6BA056FD-F1A7-4663-B1D9-FF388B16A69A}" destId="{65B3A5AE-40AE-467C-A2B0-A0B96E53CA86}" srcOrd="0" destOrd="0" presId="urn:microsoft.com/office/officeart/2005/8/layout/lProcess1"/>
    <dgm:cxn modelId="{30D5CDE8-EE96-437F-8D9C-4BD17245987A}" srcId="{6BA056FD-F1A7-4663-B1D9-FF388B16A69A}" destId="{37B26A83-AB1C-46A3-A391-38C071BE6FCD}" srcOrd="0" destOrd="0" parTransId="{ED89D23A-770A-4E72-B264-F855C894A6E1}" sibTransId="{5E815BE2-2FB6-4CBC-9A1A-3094CBEF0846}"/>
    <dgm:cxn modelId="{6BB343FE-C1C3-443C-8B60-947FA3F0E79A}" type="presOf" srcId="{ED89D23A-770A-4E72-B264-F855C894A6E1}" destId="{E71C52CD-611E-4842-8F75-950D9AD820E2}" srcOrd="0" destOrd="0" presId="urn:microsoft.com/office/officeart/2005/8/layout/lProcess1"/>
    <dgm:cxn modelId="{50040B1F-B56C-48C0-A3C5-5F1C1EC2805F}" type="presParOf" srcId="{02B4F2A1-4247-411B-A812-B11563651842}" destId="{ABD1828C-6F92-4B39-9070-BEBA51B3CFD5}" srcOrd="0" destOrd="0" presId="urn:microsoft.com/office/officeart/2005/8/layout/lProcess1"/>
    <dgm:cxn modelId="{FFD98AED-F427-4ED3-BA32-F2A563F93A71}" type="presParOf" srcId="{ABD1828C-6F92-4B39-9070-BEBA51B3CFD5}" destId="{65B3A5AE-40AE-467C-A2B0-A0B96E53CA86}" srcOrd="0" destOrd="0" presId="urn:microsoft.com/office/officeart/2005/8/layout/lProcess1"/>
    <dgm:cxn modelId="{D1018CE1-2CE9-48A1-B7F9-C9A5658BD7DF}" type="presParOf" srcId="{ABD1828C-6F92-4B39-9070-BEBA51B3CFD5}" destId="{E71C52CD-611E-4842-8F75-950D9AD820E2}" srcOrd="1" destOrd="0" presId="urn:microsoft.com/office/officeart/2005/8/layout/lProcess1"/>
    <dgm:cxn modelId="{5DF07753-5CE7-47FD-B9DF-A60FEC80233C}" type="presParOf" srcId="{ABD1828C-6F92-4B39-9070-BEBA51B3CFD5}" destId="{6B2ED769-B2B5-460A-9E31-6603107C7DC1}" srcOrd="2" destOrd="0" presId="urn:microsoft.com/office/officeart/2005/8/layout/lProcess1"/>
    <dgm:cxn modelId="{C1F42F62-2743-4B32-87DC-7DFC696D1D14}" type="presParOf" srcId="{ABD1828C-6F92-4B39-9070-BEBA51B3CFD5}" destId="{38392C3D-992C-4F9B-B92F-F7C26CBE559A}" srcOrd="3" destOrd="0" presId="urn:microsoft.com/office/officeart/2005/8/layout/lProcess1"/>
    <dgm:cxn modelId="{41BC4704-0FFE-459B-A037-C42AE8D2F963}" type="presParOf" srcId="{ABD1828C-6F92-4B39-9070-BEBA51B3CFD5}" destId="{4150FB91-DC97-4EAE-B7CD-0563960A2C25}" srcOrd="4" destOrd="0" presId="urn:microsoft.com/office/officeart/2005/8/layout/lProcess1"/>
    <dgm:cxn modelId="{93AFFD31-FD37-4998-84CE-2F340B2401A7}" type="presParOf" srcId="{02B4F2A1-4247-411B-A812-B11563651842}" destId="{867314B9-B204-43D3-B7AF-345AE33D32F3}" srcOrd="1" destOrd="0" presId="urn:microsoft.com/office/officeart/2005/8/layout/lProcess1"/>
    <dgm:cxn modelId="{89C1E778-BD51-4E66-9F5B-3F19035D4A53}" type="presParOf" srcId="{02B4F2A1-4247-411B-A812-B11563651842}" destId="{A2E5B795-592E-4F3C-BB9B-14C5825BC951}" srcOrd="2" destOrd="0" presId="urn:microsoft.com/office/officeart/2005/8/layout/lProcess1"/>
    <dgm:cxn modelId="{1243BDA1-32E5-45B0-B373-862DDCE912F5}" type="presParOf" srcId="{A2E5B795-592E-4F3C-BB9B-14C5825BC951}" destId="{31116B67-4EB5-4E79-A699-311756B11CE0}" srcOrd="0" destOrd="0" presId="urn:microsoft.com/office/officeart/2005/8/layout/lProcess1"/>
    <dgm:cxn modelId="{4646A7A8-79F0-4ADC-AA0F-538A4B0417BB}" type="presParOf" srcId="{A2E5B795-592E-4F3C-BB9B-14C5825BC951}" destId="{9885A714-775E-4365-A542-F5C7FE88542A}" srcOrd="1" destOrd="0" presId="urn:microsoft.com/office/officeart/2005/8/layout/lProcess1"/>
    <dgm:cxn modelId="{62AF5126-FD61-4F50-BCC8-5AF2D531B808}" type="presParOf" srcId="{A2E5B795-592E-4F3C-BB9B-14C5825BC951}" destId="{A9206CCB-96CC-4712-8490-DFB0BFBD0CAD}" srcOrd="2" destOrd="0" presId="urn:microsoft.com/office/officeart/2005/8/layout/lProcess1"/>
    <dgm:cxn modelId="{ED547A8C-59DC-449F-A627-47D0F82A0CDB}" type="presParOf" srcId="{A2E5B795-592E-4F3C-BB9B-14C5825BC951}" destId="{0FE79524-F390-4E4F-84DD-7968976C48BD}" srcOrd="3" destOrd="0" presId="urn:microsoft.com/office/officeart/2005/8/layout/lProcess1"/>
    <dgm:cxn modelId="{3120952E-BEA8-4B0F-AFF5-A8C821DDBFDC}" type="presParOf" srcId="{A2E5B795-592E-4F3C-BB9B-14C5825BC951}" destId="{37F8F9D7-43D3-45F5-BE37-972624B16229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923A2C-E90B-4E2A-B60C-CA6EC4105FB1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A056FD-F1A7-4663-B1D9-FF388B16A69A}">
      <dgm:prSet phldrT="[Text]"/>
      <dgm:spPr>
        <a:solidFill>
          <a:srgbClr val="C00000"/>
        </a:solidFill>
      </dgm:spPr>
      <dgm:t>
        <a:bodyPr/>
        <a:lstStyle/>
        <a:p>
          <a:r>
            <a:rPr lang="en-US"/>
            <a:t>Race-conscious </a:t>
          </a:r>
        </a:p>
      </dgm:t>
    </dgm:pt>
    <dgm:pt modelId="{00D50736-52A7-40F4-ABF3-0C5C17D115E2}" type="parTrans" cxnId="{81493E33-7846-4D42-A14F-E31D413B8C0E}">
      <dgm:prSet/>
      <dgm:spPr/>
      <dgm:t>
        <a:bodyPr/>
        <a:lstStyle/>
        <a:p>
          <a:endParaRPr lang="en-US"/>
        </a:p>
      </dgm:t>
    </dgm:pt>
    <dgm:pt modelId="{DA22B0FF-D5B0-488A-B85D-CE44A32FA6C8}" type="sibTrans" cxnId="{81493E33-7846-4D42-A14F-E31D413B8C0E}">
      <dgm:prSet/>
      <dgm:spPr/>
      <dgm:t>
        <a:bodyPr/>
        <a:lstStyle/>
        <a:p>
          <a:endParaRPr lang="en-US"/>
        </a:p>
      </dgm:t>
    </dgm:pt>
    <dgm:pt modelId="{37B26A83-AB1C-46A3-A391-38C071BE6FCD}">
      <dgm:prSet phldrT="[Text]"/>
      <dgm:spPr>
        <a:solidFill>
          <a:srgbClr val="DB95B0">
            <a:alpha val="90000"/>
          </a:srgbClr>
        </a:solidFill>
      </dgm:spPr>
      <dgm:t>
        <a:bodyPr/>
        <a:lstStyle/>
        <a:p>
          <a:r>
            <a:rPr lang="en-US"/>
            <a:t>Involves consideration of applicant’s racial status </a:t>
          </a:r>
        </a:p>
      </dgm:t>
    </dgm:pt>
    <dgm:pt modelId="{ED89D23A-770A-4E72-B264-F855C894A6E1}" type="parTrans" cxnId="{30D5CDE8-EE96-437F-8D9C-4BD17245987A}">
      <dgm:prSet/>
      <dgm:spPr/>
      <dgm:t>
        <a:bodyPr/>
        <a:lstStyle/>
        <a:p>
          <a:endParaRPr lang="en-US"/>
        </a:p>
      </dgm:t>
    </dgm:pt>
    <dgm:pt modelId="{5E815BE2-2FB6-4CBC-9A1A-3094CBEF0846}" type="sibTrans" cxnId="{30D5CDE8-EE96-437F-8D9C-4BD17245987A}">
      <dgm:prSet/>
      <dgm:spPr/>
      <dgm:t>
        <a:bodyPr/>
        <a:lstStyle/>
        <a:p>
          <a:endParaRPr lang="en-US"/>
        </a:p>
      </dgm:t>
    </dgm:pt>
    <dgm:pt modelId="{BBF740F9-929F-4787-973A-05B8E98E671F}">
      <dgm:prSet phldrT="[Text]"/>
      <dgm:spPr>
        <a:solidFill>
          <a:srgbClr val="00B050"/>
        </a:solidFill>
      </dgm:spPr>
      <dgm:t>
        <a:bodyPr/>
        <a:lstStyle/>
        <a:p>
          <a:r>
            <a:rPr lang="en-US"/>
            <a:t>Race-neutral</a:t>
          </a:r>
        </a:p>
      </dgm:t>
    </dgm:pt>
    <dgm:pt modelId="{49109B96-AAD0-48BD-8865-289D27E7D3CF}" type="parTrans" cxnId="{4DB8B916-6825-4B6F-88D9-F4C24E94D486}">
      <dgm:prSet/>
      <dgm:spPr/>
      <dgm:t>
        <a:bodyPr/>
        <a:lstStyle/>
        <a:p>
          <a:endParaRPr lang="en-US"/>
        </a:p>
      </dgm:t>
    </dgm:pt>
    <dgm:pt modelId="{45409B53-1347-4427-8279-4C48F5C73DF5}" type="sibTrans" cxnId="{4DB8B916-6825-4B6F-88D9-F4C24E94D486}">
      <dgm:prSet/>
      <dgm:spPr/>
      <dgm:t>
        <a:bodyPr/>
        <a:lstStyle/>
        <a:p>
          <a:endParaRPr lang="en-US"/>
        </a:p>
      </dgm:t>
    </dgm:pt>
    <dgm:pt modelId="{83F6DD51-BCC4-47D8-840F-9F3A3ACDBCF9}">
      <dgm:prSet phldrT="[Text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b="0"/>
            <a:t>Involves consideration of an individual’s qualities associated with experience relating to race</a:t>
          </a:r>
        </a:p>
      </dgm:t>
    </dgm:pt>
    <dgm:pt modelId="{26806D4D-0D4C-4284-8E89-6C52F97E6926}" type="parTrans" cxnId="{779E478F-E8F4-45D4-9328-015C467BA0D0}">
      <dgm:prSet/>
      <dgm:spPr/>
      <dgm:t>
        <a:bodyPr/>
        <a:lstStyle/>
        <a:p>
          <a:endParaRPr lang="en-US"/>
        </a:p>
      </dgm:t>
    </dgm:pt>
    <dgm:pt modelId="{20ADFC71-145F-4AAB-8319-8BD1969B0C30}" type="sibTrans" cxnId="{779E478F-E8F4-45D4-9328-015C467BA0D0}">
      <dgm:prSet/>
      <dgm:spPr/>
      <dgm:t>
        <a:bodyPr/>
        <a:lstStyle/>
        <a:p>
          <a:endParaRPr lang="en-US"/>
        </a:p>
      </dgm:t>
    </dgm:pt>
    <dgm:pt modelId="{817AEB2B-FBBA-4149-A8B3-172F2B1D7151}">
      <dgm:prSet phldrT="[Text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b="0"/>
            <a:t>Other qualities and characteristics like first generation, low income/wealth, etc.</a:t>
          </a:r>
        </a:p>
      </dgm:t>
    </dgm:pt>
    <dgm:pt modelId="{93666656-214E-41A7-AB6F-74E89507803D}" type="parTrans" cxnId="{9113EFC5-F915-459A-8667-D2363F0A3D70}">
      <dgm:prSet/>
      <dgm:spPr/>
    </dgm:pt>
    <dgm:pt modelId="{6760E901-B0ED-4EA8-9A1A-7E066C1DCCD6}" type="sibTrans" cxnId="{9113EFC5-F915-459A-8667-D2363F0A3D70}">
      <dgm:prSet/>
      <dgm:spPr/>
    </dgm:pt>
    <dgm:pt modelId="{02B4F2A1-4247-411B-A812-B11563651842}" type="pres">
      <dgm:prSet presAssocID="{27923A2C-E90B-4E2A-B60C-CA6EC4105FB1}" presName="Name0" presStyleCnt="0">
        <dgm:presLayoutVars>
          <dgm:dir/>
          <dgm:animLvl val="lvl"/>
          <dgm:resizeHandles val="exact"/>
        </dgm:presLayoutVars>
      </dgm:prSet>
      <dgm:spPr/>
    </dgm:pt>
    <dgm:pt modelId="{ABD1828C-6F92-4B39-9070-BEBA51B3CFD5}" type="pres">
      <dgm:prSet presAssocID="{6BA056FD-F1A7-4663-B1D9-FF388B16A69A}" presName="vertFlow" presStyleCnt="0"/>
      <dgm:spPr/>
    </dgm:pt>
    <dgm:pt modelId="{65B3A5AE-40AE-467C-A2B0-A0B96E53CA86}" type="pres">
      <dgm:prSet presAssocID="{6BA056FD-F1A7-4663-B1D9-FF388B16A69A}" presName="header" presStyleLbl="node1" presStyleIdx="0" presStyleCnt="2"/>
      <dgm:spPr/>
    </dgm:pt>
    <dgm:pt modelId="{E71C52CD-611E-4842-8F75-950D9AD820E2}" type="pres">
      <dgm:prSet presAssocID="{ED89D23A-770A-4E72-B264-F855C894A6E1}" presName="parTrans" presStyleLbl="sibTrans2D1" presStyleIdx="0" presStyleCnt="3"/>
      <dgm:spPr/>
    </dgm:pt>
    <dgm:pt modelId="{6B2ED769-B2B5-460A-9E31-6603107C7DC1}" type="pres">
      <dgm:prSet presAssocID="{37B26A83-AB1C-46A3-A391-38C071BE6FCD}" presName="child" presStyleLbl="alignAccFollowNode1" presStyleIdx="0" presStyleCnt="3">
        <dgm:presLayoutVars>
          <dgm:chMax val="0"/>
          <dgm:bulletEnabled val="1"/>
        </dgm:presLayoutVars>
      </dgm:prSet>
      <dgm:spPr/>
    </dgm:pt>
    <dgm:pt modelId="{867314B9-B204-43D3-B7AF-345AE33D32F3}" type="pres">
      <dgm:prSet presAssocID="{6BA056FD-F1A7-4663-B1D9-FF388B16A69A}" presName="hSp" presStyleCnt="0"/>
      <dgm:spPr/>
    </dgm:pt>
    <dgm:pt modelId="{A2E5B795-592E-4F3C-BB9B-14C5825BC951}" type="pres">
      <dgm:prSet presAssocID="{BBF740F9-929F-4787-973A-05B8E98E671F}" presName="vertFlow" presStyleCnt="0"/>
      <dgm:spPr/>
    </dgm:pt>
    <dgm:pt modelId="{31116B67-4EB5-4E79-A699-311756B11CE0}" type="pres">
      <dgm:prSet presAssocID="{BBF740F9-929F-4787-973A-05B8E98E671F}" presName="header" presStyleLbl="node1" presStyleIdx="1" presStyleCnt="2"/>
      <dgm:spPr/>
    </dgm:pt>
    <dgm:pt modelId="{9885A714-775E-4365-A542-F5C7FE88542A}" type="pres">
      <dgm:prSet presAssocID="{26806D4D-0D4C-4284-8E89-6C52F97E6926}" presName="parTrans" presStyleLbl="sibTrans2D1" presStyleIdx="1" presStyleCnt="3"/>
      <dgm:spPr/>
    </dgm:pt>
    <dgm:pt modelId="{A9206CCB-96CC-4712-8490-DFB0BFBD0CAD}" type="pres">
      <dgm:prSet presAssocID="{83F6DD51-BCC4-47D8-840F-9F3A3ACDBCF9}" presName="child" presStyleLbl="alignAccFollowNode1" presStyleIdx="1" presStyleCnt="3">
        <dgm:presLayoutVars>
          <dgm:chMax val="0"/>
          <dgm:bulletEnabled val="1"/>
        </dgm:presLayoutVars>
      </dgm:prSet>
      <dgm:spPr/>
    </dgm:pt>
    <dgm:pt modelId="{2A8C6E11-C323-4830-9904-39AC146841C8}" type="pres">
      <dgm:prSet presAssocID="{20ADFC71-145F-4AAB-8319-8BD1969B0C30}" presName="sibTrans" presStyleLbl="sibTrans2D1" presStyleIdx="2" presStyleCnt="3"/>
      <dgm:spPr/>
    </dgm:pt>
    <dgm:pt modelId="{EAFFC585-3B64-45FB-93E0-BFE9CB38F221}" type="pres">
      <dgm:prSet presAssocID="{817AEB2B-FBBA-4149-A8B3-172F2B1D7151}" presName="child" presStyleLbl="alignAccFollowNode1" presStyleIdx="2" presStyleCnt="3">
        <dgm:presLayoutVars>
          <dgm:chMax val="0"/>
          <dgm:bulletEnabled val="1"/>
        </dgm:presLayoutVars>
      </dgm:prSet>
      <dgm:spPr/>
    </dgm:pt>
  </dgm:ptLst>
  <dgm:cxnLst>
    <dgm:cxn modelId="{F5983C03-A1B4-49F7-B226-FD9CBF40235F}" type="presOf" srcId="{817AEB2B-FBBA-4149-A8B3-172F2B1D7151}" destId="{EAFFC585-3B64-45FB-93E0-BFE9CB38F221}" srcOrd="0" destOrd="0" presId="urn:microsoft.com/office/officeart/2005/8/layout/lProcess1"/>
    <dgm:cxn modelId="{F4040605-33F7-454F-A510-0807F90942DA}" type="presOf" srcId="{BBF740F9-929F-4787-973A-05B8E98E671F}" destId="{31116B67-4EB5-4E79-A699-311756B11CE0}" srcOrd="0" destOrd="0" presId="urn:microsoft.com/office/officeart/2005/8/layout/lProcess1"/>
    <dgm:cxn modelId="{4DB8B916-6825-4B6F-88D9-F4C24E94D486}" srcId="{27923A2C-E90B-4E2A-B60C-CA6EC4105FB1}" destId="{BBF740F9-929F-4787-973A-05B8E98E671F}" srcOrd="1" destOrd="0" parTransId="{49109B96-AAD0-48BD-8865-289D27E7D3CF}" sibTransId="{45409B53-1347-4427-8279-4C48F5C73DF5}"/>
    <dgm:cxn modelId="{81493E33-7846-4D42-A14F-E31D413B8C0E}" srcId="{27923A2C-E90B-4E2A-B60C-CA6EC4105FB1}" destId="{6BA056FD-F1A7-4663-B1D9-FF388B16A69A}" srcOrd="0" destOrd="0" parTransId="{00D50736-52A7-40F4-ABF3-0C5C17D115E2}" sibTransId="{DA22B0FF-D5B0-488A-B85D-CE44A32FA6C8}"/>
    <dgm:cxn modelId="{0D69595F-9C3F-46DE-B490-1AECF7806DFA}" type="presOf" srcId="{20ADFC71-145F-4AAB-8319-8BD1969B0C30}" destId="{2A8C6E11-C323-4830-9904-39AC146841C8}" srcOrd="0" destOrd="0" presId="urn:microsoft.com/office/officeart/2005/8/layout/lProcess1"/>
    <dgm:cxn modelId="{1BE46F74-D3C1-45FB-822C-0301B2C07389}" type="presOf" srcId="{37B26A83-AB1C-46A3-A391-38C071BE6FCD}" destId="{6B2ED769-B2B5-460A-9E31-6603107C7DC1}" srcOrd="0" destOrd="0" presId="urn:microsoft.com/office/officeart/2005/8/layout/lProcess1"/>
    <dgm:cxn modelId="{00D50D8C-549D-40DB-BFBB-B78ACD782FE7}" type="presOf" srcId="{27923A2C-E90B-4E2A-B60C-CA6EC4105FB1}" destId="{02B4F2A1-4247-411B-A812-B11563651842}" srcOrd="0" destOrd="0" presId="urn:microsoft.com/office/officeart/2005/8/layout/lProcess1"/>
    <dgm:cxn modelId="{779E478F-E8F4-45D4-9328-015C467BA0D0}" srcId="{BBF740F9-929F-4787-973A-05B8E98E671F}" destId="{83F6DD51-BCC4-47D8-840F-9F3A3ACDBCF9}" srcOrd="0" destOrd="0" parTransId="{26806D4D-0D4C-4284-8E89-6C52F97E6926}" sibTransId="{20ADFC71-145F-4AAB-8319-8BD1969B0C30}"/>
    <dgm:cxn modelId="{22A7A295-234E-4708-BAC1-DF28CA210FCB}" type="presOf" srcId="{26806D4D-0D4C-4284-8E89-6C52F97E6926}" destId="{9885A714-775E-4365-A542-F5C7FE88542A}" srcOrd="0" destOrd="0" presId="urn:microsoft.com/office/officeart/2005/8/layout/lProcess1"/>
    <dgm:cxn modelId="{9113EFC5-F915-459A-8667-D2363F0A3D70}" srcId="{BBF740F9-929F-4787-973A-05B8E98E671F}" destId="{817AEB2B-FBBA-4149-A8B3-172F2B1D7151}" srcOrd="1" destOrd="0" parTransId="{93666656-214E-41A7-AB6F-74E89507803D}" sibTransId="{6760E901-B0ED-4EA8-9A1A-7E066C1DCCD6}"/>
    <dgm:cxn modelId="{8910F6D2-F462-46D6-9B66-984348F04862}" type="presOf" srcId="{83F6DD51-BCC4-47D8-840F-9F3A3ACDBCF9}" destId="{A9206CCB-96CC-4712-8490-DFB0BFBD0CAD}" srcOrd="0" destOrd="0" presId="urn:microsoft.com/office/officeart/2005/8/layout/lProcess1"/>
    <dgm:cxn modelId="{E3DDACDB-64EB-49D2-A84E-01EECE9342F4}" type="presOf" srcId="{6BA056FD-F1A7-4663-B1D9-FF388B16A69A}" destId="{65B3A5AE-40AE-467C-A2B0-A0B96E53CA86}" srcOrd="0" destOrd="0" presId="urn:microsoft.com/office/officeart/2005/8/layout/lProcess1"/>
    <dgm:cxn modelId="{30D5CDE8-EE96-437F-8D9C-4BD17245987A}" srcId="{6BA056FD-F1A7-4663-B1D9-FF388B16A69A}" destId="{37B26A83-AB1C-46A3-A391-38C071BE6FCD}" srcOrd="0" destOrd="0" parTransId="{ED89D23A-770A-4E72-B264-F855C894A6E1}" sibTransId="{5E815BE2-2FB6-4CBC-9A1A-3094CBEF0846}"/>
    <dgm:cxn modelId="{6BB343FE-C1C3-443C-8B60-947FA3F0E79A}" type="presOf" srcId="{ED89D23A-770A-4E72-B264-F855C894A6E1}" destId="{E71C52CD-611E-4842-8F75-950D9AD820E2}" srcOrd="0" destOrd="0" presId="urn:microsoft.com/office/officeart/2005/8/layout/lProcess1"/>
    <dgm:cxn modelId="{50040B1F-B56C-48C0-A3C5-5F1C1EC2805F}" type="presParOf" srcId="{02B4F2A1-4247-411B-A812-B11563651842}" destId="{ABD1828C-6F92-4B39-9070-BEBA51B3CFD5}" srcOrd="0" destOrd="0" presId="urn:microsoft.com/office/officeart/2005/8/layout/lProcess1"/>
    <dgm:cxn modelId="{FFD98AED-F427-4ED3-BA32-F2A563F93A71}" type="presParOf" srcId="{ABD1828C-6F92-4B39-9070-BEBA51B3CFD5}" destId="{65B3A5AE-40AE-467C-A2B0-A0B96E53CA86}" srcOrd="0" destOrd="0" presId="urn:microsoft.com/office/officeart/2005/8/layout/lProcess1"/>
    <dgm:cxn modelId="{D1018CE1-2CE9-48A1-B7F9-C9A5658BD7DF}" type="presParOf" srcId="{ABD1828C-6F92-4B39-9070-BEBA51B3CFD5}" destId="{E71C52CD-611E-4842-8F75-950D9AD820E2}" srcOrd="1" destOrd="0" presId="urn:microsoft.com/office/officeart/2005/8/layout/lProcess1"/>
    <dgm:cxn modelId="{5DF07753-5CE7-47FD-B9DF-A60FEC80233C}" type="presParOf" srcId="{ABD1828C-6F92-4B39-9070-BEBA51B3CFD5}" destId="{6B2ED769-B2B5-460A-9E31-6603107C7DC1}" srcOrd="2" destOrd="0" presId="urn:microsoft.com/office/officeart/2005/8/layout/lProcess1"/>
    <dgm:cxn modelId="{93AFFD31-FD37-4998-84CE-2F340B2401A7}" type="presParOf" srcId="{02B4F2A1-4247-411B-A812-B11563651842}" destId="{867314B9-B204-43D3-B7AF-345AE33D32F3}" srcOrd="1" destOrd="0" presId="urn:microsoft.com/office/officeart/2005/8/layout/lProcess1"/>
    <dgm:cxn modelId="{89C1E778-BD51-4E66-9F5B-3F19035D4A53}" type="presParOf" srcId="{02B4F2A1-4247-411B-A812-B11563651842}" destId="{A2E5B795-592E-4F3C-BB9B-14C5825BC951}" srcOrd="2" destOrd="0" presId="urn:microsoft.com/office/officeart/2005/8/layout/lProcess1"/>
    <dgm:cxn modelId="{1243BDA1-32E5-45B0-B373-862DDCE912F5}" type="presParOf" srcId="{A2E5B795-592E-4F3C-BB9B-14C5825BC951}" destId="{31116B67-4EB5-4E79-A699-311756B11CE0}" srcOrd="0" destOrd="0" presId="urn:microsoft.com/office/officeart/2005/8/layout/lProcess1"/>
    <dgm:cxn modelId="{4646A7A8-79F0-4ADC-AA0F-538A4B0417BB}" type="presParOf" srcId="{A2E5B795-592E-4F3C-BB9B-14C5825BC951}" destId="{9885A714-775E-4365-A542-F5C7FE88542A}" srcOrd="1" destOrd="0" presId="urn:microsoft.com/office/officeart/2005/8/layout/lProcess1"/>
    <dgm:cxn modelId="{62AF5126-FD61-4F50-BCC8-5AF2D531B808}" type="presParOf" srcId="{A2E5B795-592E-4F3C-BB9B-14C5825BC951}" destId="{A9206CCB-96CC-4712-8490-DFB0BFBD0CAD}" srcOrd="2" destOrd="0" presId="urn:microsoft.com/office/officeart/2005/8/layout/lProcess1"/>
    <dgm:cxn modelId="{604A9F55-4C55-4F09-8D7F-603F47CA7BC0}" type="presParOf" srcId="{A2E5B795-592E-4F3C-BB9B-14C5825BC951}" destId="{2A8C6E11-C323-4830-9904-39AC146841C8}" srcOrd="3" destOrd="0" presId="urn:microsoft.com/office/officeart/2005/8/layout/lProcess1"/>
    <dgm:cxn modelId="{DDE5C180-CD5F-4111-A319-7A4372D67CFE}" type="presParOf" srcId="{A2E5B795-592E-4F3C-BB9B-14C5825BC951}" destId="{EAFFC585-3B64-45FB-93E0-BFE9CB38F221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2FBBAAA-3DCF-4C4F-8E5B-3AE9714EED1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F7FFFD-0477-4D6D-AC53-1BD2C943646E}">
      <dgm:prSet phldrT="[Text]"/>
      <dgm:spPr/>
      <dgm:t>
        <a:bodyPr/>
        <a:lstStyle/>
        <a:p>
          <a:r>
            <a:rPr lang="en-US" b="1"/>
            <a:t>Holistic Review</a:t>
          </a:r>
        </a:p>
      </dgm:t>
    </dgm:pt>
    <dgm:pt modelId="{B62E137B-DF74-4950-AA21-996A15A84569}" type="parTrans" cxnId="{4D6201E7-090E-48D7-B0DD-AEE4DC4BA3D0}">
      <dgm:prSet/>
      <dgm:spPr/>
      <dgm:t>
        <a:bodyPr/>
        <a:lstStyle/>
        <a:p>
          <a:endParaRPr lang="en-US"/>
        </a:p>
      </dgm:t>
    </dgm:pt>
    <dgm:pt modelId="{D91C27F7-26EE-45FC-AC81-D75DD9A83748}" type="sibTrans" cxnId="{4D6201E7-090E-48D7-B0DD-AEE4DC4BA3D0}">
      <dgm:prSet/>
      <dgm:spPr/>
      <dgm:t>
        <a:bodyPr/>
        <a:lstStyle/>
        <a:p>
          <a:endParaRPr lang="en-US"/>
        </a:p>
      </dgm:t>
    </dgm:pt>
    <dgm:pt modelId="{5710D70F-5530-4F18-847B-3B1EFE78ECC2}">
      <dgm:prSet phldrT="[Text]"/>
      <dgm:spPr/>
      <dgm:t>
        <a:bodyPr/>
        <a:lstStyle/>
        <a:p>
          <a:r>
            <a:rPr lang="en-US" b="1"/>
            <a:t>No consideration of racial status</a:t>
          </a:r>
        </a:p>
      </dgm:t>
    </dgm:pt>
    <dgm:pt modelId="{A7F6B91A-D227-4697-8C5E-325A09766D30}" type="parTrans" cxnId="{FC869BF5-1901-454A-9433-6C7F1FC9A02F}">
      <dgm:prSet/>
      <dgm:spPr/>
      <dgm:t>
        <a:bodyPr/>
        <a:lstStyle/>
        <a:p>
          <a:endParaRPr lang="en-US"/>
        </a:p>
      </dgm:t>
    </dgm:pt>
    <dgm:pt modelId="{27BFE9D2-D789-4B2B-89B5-EA91C56A538D}" type="sibTrans" cxnId="{FC869BF5-1901-454A-9433-6C7F1FC9A02F}">
      <dgm:prSet/>
      <dgm:spPr/>
      <dgm:t>
        <a:bodyPr/>
        <a:lstStyle/>
        <a:p>
          <a:endParaRPr lang="en-US"/>
        </a:p>
      </dgm:t>
    </dgm:pt>
    <dgm:pt modelId="{FFBE2ADD-E63B-4381-9192-C3B5BBD5CB38}">
      <dgm:prSet phldrT="[Text]"/>
      <dgm:spPr/>
      <dgm:t>
        <a:bodyPr/>
        <a:lstStyle/>
        <a:p>
          <a:r>
            <a:rPr lang="en-US" b="1"/>
            <a:t>Monitoring Class Composition </a:t>
          </a:r>
        </a:p>
      </dgm:t>
    </dgm:pt>
    <dgm:pt modelId="{FE57A97C-EBB8-499B-BFA6-AB994355E305}" type="parTrans" cxnId="{AA78E959-6B25-40DD-A577-94CC05AF1EB5}">
      <dgm:prSet/>
      <dgm:spPr/>
      <dgm:t>
        <a:bodyPr/>
        <a:lstStyle/>
        <a:p>
          <a:endParaRPr lang="en-US"/>
        </a:p>
      </dgm:t>
    </dgm:pt>
    <dgm:pt modelId="{9B9E21AA-470B-4B77-B0B9-19C8FF547497}" type="sibTrans" cxnId="{AA78E959-6B25-40DD-A577-94CC05AF1EB5}">
      <dgm:prSet/>
      <dgm:spPr/>
      <dgm:t>
        <a:bodyPr/>
        <a:lstStyle/>
        <a:p>
          <a:endParaRPr lang="en-US"/>
        </a:p>
      </dgm:t>
    </dgm:pt>
    <dgm:pt modelId="{F0817740-286D-4DD7-9609-396684369944}">
      <dgm:prSet phldrT="[Text]"/>
      <dgm:spPr/>
      <dgm:t>
        <a:bodyPr/>
        <a:lstStyle/>
        <a:p>
          <a:r>
            <a:rPr lang="en-US" b="1"/>
            <a:t>Assure complete segregation between information on rolling admissions trends by race and decision-makers involved in holistic review </a:t>
          </a:r>
        </a:p>
      </dgm:t>
    </dgm:pt>
    <dgm:pt modelId="{49D0E34D-F7AE-4DF6-8E57-C0158A19CFCC}" type="parTrans" cxnId="{46D7CA79-E98F-4B46-A5FA-2FC49C0CF296}">
      <dgm:prSet/>
      <dgm:spPr/>
      <dgm:t>
        <a:bodyPr/>
        <a:lstStyle/>
        <a:p>
          <a:endParaRPr lang="en-US"/>
        </a:p>
      </dgm:t>
    </dgm:pt>
    <dgm:pt modelId="{B22F14B1-C167-48F9-916B-D1DBD10E5C90}" type="sibTrans" cxnId="{46D7CA79-E98F-4B46-A5FA-2FC49C0CF296}">
      <dgm:prSet/>
      <dgm:spPr/>
      <dgm:t>
        <a:bodyPr/>
        <a:lstStyle/>
        <a:p>
          <a:endParaRPr lang="en-US"/>
        </a:p>
      </dgm:t>
    </dgm:pt>
    <dgm:pt modelId="{7913C137-73A5-4999-BDDB-0E635DE6DC70}">
      <dgm:prSet phldrT="[Text]"/>
      <dgm:spPr/>
      <dgm:t>
        <a:bodyPr/>
        <a:lstStyle/>
        <a:p>
          <a:r>
            <a:rPr lang="en-US" b="1"/>
            <a:t>(Nothing prohibits collection of disaggregated data for research, evaluation, etc. purposes.)</a:t>
          </a:r>
        </a:p>
      </dgm:t>
    </dgm:pt>
    <dgm:pt modelId="{40F26A9E-DD4A-4DAC-B0DB-54354EBF73E8}" type="parTrans" cxnId="{9166A578-4B68-4F35-8F5A-EF77AA490822}">
      <dgm:prSet/>
      <dgm:spPr/>
      <dgm:t>
        <a:bodyPr/>
        <a:lstStyle/>
        <a:p>
          <a:endParaRPr lang="en-US"/>
        </a:p>
      </dgm:t>
    </dgm:pt>
    <dgm:pt modelId="{728A3AE0-417B-47ED-BAC8-7AA2520B1F92}" type="sibTrans" cxnId="{9166A578-4B68-4F35-8F5A-EF77AA490822}">
      <dgm:prSet/>
      <dgm:spPr/>
      <dgm:t>
        <a:bodyPr/>
        <a:lstStyle/>
        <a:p>
          <a:endParaRPr lang="en-US"/>
        </a:p>
      </dgm:t>
    </dgm:pt>
    <dgm:pt modelId="{3C8C154E-67F4-407D-901B-D423E5FE0773}">
      <dgm:prSet phldrT="[Text]"/>
      <dgm:spPr/>
      <dgm:t>
        <a:bodyPr/>
        <a:lstStyle/>
        <a:p>
          <a:r>
            <a:rPr lang="en-US" b="1"/>
            <a:t>Shaping the Class</a:t>
          </a:r>
        </a:p>
      </dgm:t>
    </dgm:pt>
    <dgm:pt modelId="{FC5C938E-96BA-41B4-843D-C66F59DC4602}" type="parTrans" cxnId="{C84455C3-8F85-436D-AD8B-635A82F5916D}">
      <dgm:prSet/>
      <dgm:spPr/>
      <dgm:t>
        <a:bodyPr/>
        <a:lstStyle/>
        <a:p>
          <a:endParaRPr lang="en-US"/>
        </a:p>
      </dgm:t>
    </dgm:pt>
    <dgm:pt modelId="{26FA3DB3-0FE0-4459-AB95-52D2333D9555}" type="sibTrans" cxnId="{C84455C3-8F85-436D-AD8B-635A82F5916D}">
      <dgm:prSet/>
      <dgm:spPr/>
      <dgm:t>
        <a:bodyPr/>
        <a:lstStyle/>
        <a:p>
          <a:endParaRPr lang="en-US"/>
        </a:p>
      </dgm:t>
    </dgm:pt>
    <dgm:pt modelId="{37ADCA54-876B-4FB9-96F6-2FCAFB6BA8D4}">
      <dgm:prSet phldrT="[Text]"/>
      <dgm:spPr/>
      <dgm:t>
        <a:bodyPr/>
        <a:lstStyle/>
        <a:p>
          <a:r>
            <a:rPr lang="en-US" b="1"/>
            <a:t>Not specifically addressed, but problematic to ‘shape’ class with categorical focus on applicant’s racial status</a:t>
          </a:r>
        </a:p>
      </dgm:t>
    </dgm:pt>
    <dgm:pt modelId="{62865A23-5087-4DF9-A0A6-EBDE6862C5F3}" type="parTrans" cxnId="{687F2C13-3EA1-4A6E-8692-3D07D8FDD22C}">
      <dgm:prSet/>
      <dgm:spPr/>
      <dgm:t>
        <a:bodyPr/>
        <a:lstStyle/>
        <a:p>
          <a:endParaRPr lang="en-US"/>
        </a:p>
      </dgm:t>
    </dgm:pt>
    <dgm:pt modelId="{4BD62596-9034-4C0A-8EC4-8566023B8DEF}" type="sibTrans" cxnId="{687F2C13-3EA1-4A6E-8692-3D07D8FDD22C}">
      <dgm:prSet/>
      <dgm:spPr/>
      <dgm:t>
        <a:bodyPr/>
        <a:lstStyle/>
        <a:p>
          <a:endParaRPr lang="en-US"/>
        </a:p>
      </dgm:t>
    </dgm:pt>
    <dgm:pt modelId="{4D05E9DF-EA45-4F03-BEBC-BD2022FA26D6}">
      <dgm:prSet phldrT="[Text]"/>
      <dgm:spPr/>
      <dgm:t>
        <a:bodyPr/>
        <a:lstStyle/>
        <a:p>
          <a:r>
            <a:rPr lang="en-US" b="1"/>
            <a:t>Consider new models, including identity-neutral DEI factors derived from holistic review analysis </a:t>
          </a:r>
        </a:p>
      </dgm:t>
    </dgm:pt>
    <dgm:pt modelId="{DA4CDE82-E044-49B6-998C-7F1F031469C0}" type="parTrans" cxnId="{48CD68F6-5F99-48E0-8619-F0E055D5C821}">
      <dgm:prSet/>
      <dgm:spPr/>
      <dgm:t>
        <a:bodyPr/>
        <a:lstStyle/>
        <a:p>
          <a:endParaRPr lang="en-US"/>
        </a:p>
      </dgm:t>
    </dgm:pt>
    <dgm:pt modelId="{2EBAE636-EBB4-4589-82EC-D014D20953F5}" type="sibTrans" cxnId="{48CD68F6-5F99-48E0-8619-F0E055D5C821}">
      <dgm:prSet/>
      <dgm:spPr/>
      <dgm:t>
        <a:bodyPr/>
        <a:lstStyle/>
        <a:p>
          <a:endParaRPr lang="en-US"/>
        </a:p>
      </dgm:t>
    </dgm:pt>
    <dgm:pt modelId="{40FEC91D-3402-4E59-A3AA-CB830288FA77}">
      <dgm:prSet phldrT="[Text]"/>
      <dgm:spPr/>
      <dgm:t>
        <a:bodyPr/>
        <a:lstStyle/>
        <a:p>
          <a:r>
            <a:rPr lang="en-US" b="1"/>
            <a:t>Consideration of </a:t>
          </a:r>
          <a:r>
            <a:rPr lang="en-US" b="1" i="0">
              <a:solidFill>
                <a:schemeClr val="tx1"/>
              </a:solidFill>
            </a:rPr>
            <a:t>mission-aligned skills, knowledge, and character qualities associated with </a:t>
          </a:r>
          <a:r>
            <a:rPr lang="en-US" b="1">
              <a:solidFill>
                <a:schemeClr val="tx1"/>
              </a:solidFill>
            </a:rPr>
            <a:t>actual student experience of race</a:t>
          </a:r>
        </a:p>
      </dgm:t>
    </dgm:pt>
    <dgm:pt modelId="{329E31C7-F2FB-423D-805B-68604D6B88DD}" type="parTrans" cxnId="{A0CE3895-8269-4903-9F99-CC06D1B12BAD}">
      <dgm:prSet/>
      <dgm:spPr/>
      <dgm:t>
        <a:bodyPr/>
        <a:lstStyle/>
        <a:p>
          <a:endParaRPr lang="en-US"/>
        </a:p>
      </dgm:t>
    </dgm:pt>
    <dgm:pt modelId="{70AD3794-728D-4A9D-82BC-8B32447E0EAF}" type="sibTrans" cxnId="{A0CE3895-8269-4903-9F99-CC06D1B12BAD}">
      <dgm:prSet/>
      <dgm:spPr/>
      <dgm:t>
        <a:bodyPr/>
        <a:lstStyle/>
        <a:p>
          <a:endParaRPr lang="en-US"/>
        </a:p>
      </dgm:t>
    </dgm:pt>
    <dgm:pt modelId="{748FCA70-A37C-4CD1-A2F7-5C9E03E9D64E}">
      <dgm:prSet phldrT="[Text]"/>
      <dgm:spPr/>
      <dgm:t>
        <a:bodyPr/>
        <a:lstStyle/>
        <a:p>
          <a:r>
            <a:rPr lang="en-US" b="1"/>
            <a:t>Essay Questions </a:t>
          </a:r>
        </a:p>
      </dgm:t>
    </dgm:pt>
    <dgm:pt modelId="{9CA8C458-471B-4E46-968E-444C8FF8E47B}" type="parTrans" cxnId="{DB759F86-FDDB-4708-9756-37C275342991}">
      <dgm:prSet/>
      <dgm:spPr/>
      <dgm:t>
        <a:bodyPr/>
        <a:lstStyle/>
        <a:p>
          <a:endParaRPr lang="en-US"/>
        </a:p>
      </dgm:t>
    </dgm:pt>
    <dgm:pt modelId="{E1D85C5F-6567-412B-B528-966EEC461A6E}" type="sibTrans" cxnId="{DB759F86-FDDB-4708-9756-37C275342991}">
      <dgm:prSet/>
      <dgm:spPr/>
      <dgm:t>
        <a:bodyPr/>
        <a:lstStyle/>
        <a:p>
          <a:endParaRPr lang="en-US"/>
        </a:p>
      </dgm:t>
    </dgm:pt>
    <dgm:pt modelId="{EB7A76C0-DAEE-4B0C-B501-A5C3D1145954}">
      <dgm:prSet/>
      <dgm:spPr/>
      <dgm:t>
        <a:bodyPr/>
        <a:lstStyle/>
        <a:p>
          <a:r>
            <a:rPr lang="en-US" b="1"/>
            <a:t>An important avenue to elicit mission-aligned information about skills, knowledge and character qualities </a:t>
          </a:r>
        </a:p>
      </dgm:t>
    </dgm:pt>
    <dgm:pt modelId="{FA51EECA-97DD-4FCB-992A-D0ED25512D48}" type="parTrans" cxnId="{4D4C5395-4060-47A3-84CE-922DD727D480}">
      <dgm:prSet/>
      <dgm:spPr/>
      <dgm:t>
        <a:bodyPr/>
        <a:lstStyle/>
        <a:p>
          <a:endParaRPr lang="en-US"/>
        </a:p>
      </dgm:t>
    </dgm:pt>
    <dgm:pt modelId="{A97BB344-C116-4223-8E05-BAEE781C287B}" type="sibTrans" cxnId="{4D4C5395-4060-47A3-84CE-922DD727D480}">
      <dgm:prSet/>
      <dgm:spPr/>
      <dgm:t>
        <a:bodyPr/>
        <a:lstStyle/>
        <a:p>
          <a:endParaRPr lang="en-US"/>
        </a:p>
      </dgm:t>
    </dgm:pt>
    <dgm:pt modelId="{B9D35E65-D5F4-4399-8D4F-72286C1D5AA0}" type="pres">
      <dgm:prSet presAssocID="{E2FBBAAA-3DCF-4C4F-8E5B-3AE9714EED19}" presName="linearFlow" presStyleCnt="0">
        <dgm:presLayoutVars>
          <dgm:dir/>
          <dgm:animLvl val="lvl"/>
          <dgm:resizeHandles val="exact"/>
        </dgm:presLayoutVars>
      </dgm:prSet>
      <dgm:spPr/>
    </dgm:pt>
    <dgm:pt modelId="{7E860708-A0D7-4B95-8F17-5CE3F8A1AF09}" type="pres">
      <dgm:prSet presAssocID="{ECF7FFFD-0477-4D6D-AC53-1BD2C943646E}" presName="composite" presStyleCnt="0"/>
      <dgm:spPr/>
    </dgm:pt>
    <dgm:pt modelId="{603AD5EF-209C-42A9-9B28-1B4988EBC499}" type="pres">
      <dgm:prSet presAssocID="{ECF7FFFD-0477-4D6D-AC53-1BD2C943646E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27D049B6-9918-47C6-B856-31A4B5DFEF6F}" type="pres">
      <dgm:prSet presAssocID="{ECF7FFFD-0477-4D6D-AC53-1BD2C943646E}" presName="descendantText" presStyleLbl="alignAcc1" presStyleIdx="0" presStyleCnt="4">
        <dgm:presLayoutVars>
          <dgm:bulletEnabled val="1"/>
        </dgm:presLayoutVars>
      </dgm:prSet>
      <dgm:spPr/>
    </dgm:pt>
    <dgm:pt modelId="{947947AE-7227-4655-91CF-90050A45A9F4}" type="pres">
      <dgm:prSet presAssocID="{D91C27F7-26EE-45FC-AC81-D75DD9A83748}" presName="sp" presStyleCnt="0"/>
      <dgm:spPr/>
    </dgm:pt>
    <dgm:pt modelId="{C6059B16-1269-4441-AF92-2ABF58C206E5}" type="pres">
      <dgm:prSet presAssocID="{748FCA70-A37C-4CD1-A2F7-5C9E03E9D64E}" presName="composite" presStyleCnt="0"/>
      <dgm:spPr/>
    </dgm:pt>
    <dgm:pt modelId="{6F25FDBB-6781-400D-A8F1-619EBBE88D5F}" type="pres">
      <dgm:prSet presAssocID="{748FCA70-A37C-4CD1-A2F7-5C9E03E9D64E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FB4DDDFB-244E-447C-BF83-7C2F888D3134}" type="pres">
      <dgm:prSet presAssocID="{748FCA70-A37C-4CD1-A2F7-5C9E03E9D64E}" presName="descendantText" presStyleLbl="alignAcc1" presStyleIdx="1" presStyleCnt="4">
        <dgm:presLayoutVars>
          <dgm:bulletEnabled val="1"/>
        </dgm:presLayoutVars>
      </dgm:prSet>
      <dgm:spPr/>
    </dgm:pt>
    <dgm:pt modelId="{85CC41BE-691D-4602-B0A3-9622C766E91F}" type="pres">
      <dgm:prSet presAssocID="{E1D85C5F-6567-412B-B528-966EEC461A6E}" presName="sp" presStyleCnt="0"/>
      <dgm:spPr/>
    </dgm:pt>
    <dgm:pt modelId="{86ED7751-D2C5-4617-9416-F647E5E8E4FB}" type="pres">
      <dgm:prSet presAssocID="{FFBE2ADD-E63B-4381-9192-C3B5BBD5CB38}" presName="composite" presStyleCnt="0"/>
      <dgm:spPr/>
    </dgm:pt>
    <dgm:pt modelId="{C5492978-9DA7-4D6F-9E88-19AE499BB79C}" type="pres">
      <dgm:prSet presAssocID="{FFBE2ADD-E63B-4381-9192-C3B5BBD5CB38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155CD5E4-17CB-4573-8823-745D3D3B83C3}" type="pres">
      <dgm:prSet presAssocID="{FFBE2ADD-E63B-4381-9192-C3B5BBD5CB38}" presName="descendantText" presStyleLbl="alignAcc1" presStyleIdx="2" presStyleCnt="4">
        <dgm:presLayoutVars>
          <dgm:bulletEnabled val="1"/>
        </dgm:presLayoutVars>
      </dgm:prSet>
      <dgm:spPr/>
    </dgm:pt>
    <dgm:pt modelId="{7CE2E068-C6AD-4146-8839-BF5CEBF0FC55}" type="pres">
      <dgm:prSet presAssocID="{9B9E21AA-470B-4B77-B0B9-19C8FF547497}" presName="sp" presStyleCnt="0"/>
      <dgm:spPr/>
    </dgm:pt>
    <dgm:pt modelId="{4096BADF-3FFD-4347-B47F-4BBDCC00BE00}" type="pres">
      <dgm:prSet presAssocID="{3C8C154E-67F4-407D-901B-D423E5FE0773}" presName="composite" presStyleCnt="0"/>
      <dgm:spPr/>
    </dgm:pt>
    <dgm:pt modelId="{1C243033-7C3D-4037-9B5B-BE24041A1315}" type="pres">
      <dgm:prSet presAssocID="{3C8C154E-67F4-407D-901B-D423E5FE0773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B38181E5-6343-46BF-BE86-2D1C442D26C0}" type="pres">
      <dgm:prSet presAssocID="{3C8C154E-67F4-407D-901B-D423E5FE0773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32392303-A168-48B0-942D-E2D458F0936E}" type="presOf" srcId="{5710D70F-5530-4F18-847B-3B1EFE78ECC2}" destId="{27D049B6-9918-47C6-B856-31A4B5DFEF6F}" srcOrd="0" destOrd="0" presId="urn:microsoft.com/office/officeart/2005/8/layout/chevron2"/>
    <dgm:cxn modelId="{687F2C13-3EA1-4A6E-8692-3D07D8FDD22C}" srcId="{3C8C154E-67F4-407D-901B-D423E5FE0773}" destId="{37ADCA54-876B-4FB9-96F6-2FCAFB6BA8D4}" srcOrd="0" destOrd="0" parTransId="{62865A23-5087-4DF9-A0A6-EBDE6862C5F3}" sibTransId="{4BD62596-9034-4C0A-8EC4-8566023B8DEF}"/>
    <dgm:cxn modelId="{8DB66420-19E0-4D74-83BD-92FBBFAB0756}" type="presOf" srcId="{EB7A76C0-DAEE-4B0C-B501-A5C3D1145954}" destId="{FB4DDDFB-244E-447C-BF83-7C2F888D3134}" srcOrd="0" destOrd="0" presId="urn:microsoft.com/office/officeart/2005/8/layout/chevron2"/>
    <dgm:cxn modelId="{7DC97A29-D81D-4648-9949-9C3A751FE5EB}" type="presOf" srcId="{7913C137-73A5-4999-BDDB-0E635DE6DC70}" destId="{155CD5E4-17CB-4573-8823-745D3D3B83C3}" srcOrd="0" destOrd="1" presId="urn:microsoft.com/office/officeart/2005/8/layout/chevron2"/>
    <dgm:cxn modelId="{75BC834C-E0F9-494D-945D-124687382192}" type="presOf" srcId="{40FEC91D-3402-4E59-A3AA-CB830288FA77}" destId="{27D049B6-9918-47C6-B856-31A4B5DFEF6F}" srcOrd="0" destOrd="1" presId="urn:microsoft.com/office/officeart/2005/8/layout/chevron2"/>
    <dgm:cxn modelId="{EEC86E71-F36F-44B1-9A71-1579F875637F}" type="presOf" srcId="{3C8C154E-67F4-407D-901B-D423E5FE0773}" destId="{1C243033-7C3D-4037-9B5B-BE24041A1315}" srcOrd="0" destOrd="0" presId="urn:microsoft.com/office/officeart/2005/8/layout/chevron2"/>
    <dgm:cxn modelId="{9166A578-4B68-4F35-8F5A-EF77AA490822}" srcId="{FFBE2ADD-E63B-4381-9192-C3B5BBD5CB38}" destId="{7913C137-73A5-4999-BDDB-0E635DE6DC70}" srcOrd="1" destOrd="0" parTransId="{40F26A9E-DD4A-4DAC-B0DB-54354EBF73E8}" sibTransId="{728A3AE0-417B-47ED-BAC8-7AA2520B1F92}"/>
    <dgm:cxn modelId="{46D7CA79-E98F-4B46-A5FA-2FC49C0CF296}" srcId="{FFBE2ADD-E63B-4381-9192-C3B5BBD5CB38}" destId="{F0817740-286D-4DD7-9609-396684369944}" srcOrd="0" destOrd="0" parTransId="{49D0E34D-F7AE-4DF6-8E57-C0158A19CFCC}" sibTransId="{B22F14B1-C167-48F9-916B-D1DBD10E5C90}"/>
    <dgm:cxn modelId="{AA78E959-6B25-40DD-A577-94CC05AF1EB5}" srcId="{E2FBBAAA-3DCF-4C4F-8E5B-3AE9714EED19}" destId="{FFBE2ADD-E63B-4381-9192-C3B5BBD5CB38}" srcOrd="2" destOrd="0" parTransId="{FE57A97C-EBB8-499B-BFA6-AB994355E305}" sibTransId="{9B9E21AA-470B-4B77-B0B9-19C8FF547497}"/>
    <dgm:cxn modelId="{DB759F86-FDDB-4708-9756-37C275342991}" srcId="{E2FBBAAA-3DCF-4C4F-8E5B-3AE9714EED19}" destId="{748FCA70-A37C-4CD1-A2F7-5C9E03E9D64E}" srcOrd="1" destOrd="0" parTransId="{9CA8C458-471B-4E46-968E-444C8FF8E47B}" sibTransId="{E1D85C5F-6567-412B-B528-966EEC461A6E}"/>
    <dgm:cxn modelId="{A0CE3895-8269-4903-9F99-CC06D1B12BAD}" srcId="{ECF7FFFD-0477-4D6D-AC53-1BD2C943646E}" destId="{40FEC91D-3402-4E59-A3AA-CB830288FA77}" srcOrd="1" destOrd="0" parTransId="{329E31C7-F2FB-423D-805B-68604D6B88DD}" sibTransId="{70AD3794-728D-4A9D-82BC-8B32447E0EAF}"/>
    <dgm:cxn modelId="{4D4C5395-4060-47A3-84CE-922DD727D480}" srcId="{748FCA70-A37C-4CD1-A2F7-5C9E03E9D64E}" destId="{EB7A76C0-DAEE-4B0C-B501-A5C3D1145954}" srcOrd="0" destOrd="0" parTransId="{FA51EECA-97DD-4FCB-992A-D0ED25512D48}" sibTransId="{A97BB344-C116-4223-8E05-BAEE781C287B}"/>
    <dgm:cxn modelId="{F3120BA0-7685-4C00-A03C-8DBD49DC6ED0}" type="presOf" srcId="{ECF7FFFD-0477-4D6D-AC53-1BD2C943646E}" destId="{603AD5EF-209C-42A9-9B28-1B4988EBC499}" srcOrd="0" destOrd="0" presId="urn:microsoft.com/office/officeart/2005/8/layout/chevron2"/>
    <dgm:cxn modelId="{D753FEB8-DADF-4297-A336-B1481DF512EF}" type="presOf" srcId="{4D05E9DF-EA45-4F03-BEBC-BD2022FA26D6}" destId="{B38181E5-6343-46BF-BE86-2D1C442D26C0}" srcOrd="0" destOrd="1" presId="urn:microsoft.com/office/officeart/2005/8/layout/chevron2"/>
    <dgm:cxn modelId="{8EB31BC3-0C3C-43E5-BB27-FB661DC17AB1}" type="presOf" srcId="{748FCA70-A37C-4CD1-A2F7-5C9E03E9D64E}" destId="{6F25FDBB-6781-400D-A8F1-619EBBE88D5F}" srcOrd="0" destOrd="0" presId="urn:microsoft.com/office/officeart/2005/8/layout/chevron2"/>
    <dgm:cxn modelId="{C84455C3-8F85-436D-AD8B-635A82F5916D}" srcId="{E2FBBAAA-3DCF-4C4F-8E5B-3AE9714EED19}" destId="{3C8C154E-67F4-407D-901B-D423E5FE0773}" srcOrd="3" destOrd="0" parTransId="{FC5C938E-96BA-41B4-843D-C66F59DC4602}" sibTransId="{26FA3DB3-0FE0-4459-AB95-52D2333D9555}"/>
    <dgm:cxn modelId="{527D20CE-82F6-4DD9-91A9-4AB6A9E981EA}" type="presOf" srcId="{E2FBBAAA-3DCF-4C4F-8E5B-3AE9714EED19}" destId="{B9D35E65-D5F4-4399-8D4F-72286C1D5AA0}" srcOrd="0" destOrd="0" presId="urn:microsoft.com/office/officeart/2005/8/layout/chevron2"/>
    <dgm:cxn modelId="{DAEDFCDB-3E22-4AE4-9C71-688F5E7CB9FD}" type="presOf" srcId="{FFBE2ADD-E63B-4381-9192-C3B5BBD5CB38}" destId="{C5492978-9DA7-4D6F-9E88-19AE499BB79C}" srcOrd="0" destOrd="0" presId="urn:microsoft.com/office/officeart/2005/8/layout/chevron2"/>
    <dgm:cxn modelId="{4D6201E7-090E-48D7-B0DD-AEE4DC4BA3D0}" srcId="{E2FBBAAA-3DCF-4C4F-8E5B-3AE9714EED19}" destId="{ECF7FFFD-0477-4D6D-AC53-1BD2C943646E}" srcOrd="0" destOrd="0" parTransId="{B62E137B-DF74-4950-AA21-996A15A84569}" sibTransId="{D91C27F7-26EE-45FC-AC81-D75DD9A83748}"/>
    <dgm:cxn modelId="{0C2ABFEA-DD5D-43FF-AD33-A4D8B00F246B}" type="presOf" srcId="{37ADCA54-876B-4FB9-96F6-2FCAFB6BA8D4}" destId="{B38181E5-6343-46BF-BE86-2D1C442D26C0}" srcOrd="0" destOrd="0" presId="urn:microsoft.com/office/officeart/2005/8/layout/chevron2"/>
    <dgm:cxn modelId="{FC869BF5-1901-454A-9433-6C7F1FC9A02F}" srcId="{ECF7FFFD-0477-4D6D-AC53-1BD2C943646E}" destId="{5710D70F-5530-4F18-847B-3B1EFE78ECC2}" srcOrd="0" destOrd="0" parTransId="{A7F6B91A-D227-4697-8C5E-325A09766D30}" sibTransId="{27BFE9D2-D789-4B2B-89B5-EA91C56A538D}"/>
    <dgm:cxn modelId="{48CD68F6-5F99-48E0-8619-F0E055D5C821}" srcId="{3C8C154E-67F4-407D-901B-D423E5FE0773}" destId="{4D05E9DF-EA45-4F03-BEBC-BD2022FA26D6}" srcOrd="1" destOrd="0" parTransId="{DA4CDE82-E044-49B6-998C-7F1F031469C0}" sibTransId="{2EBAE636-EBB4-4589-82EC-D014D20953F5}"/>
    <dgm:cxn modelId="{BFC216FE-86A6-49CF-8652-D3139039B91B}" type="presOf" srcId="{F0817740-286D-4DD7-9609-396684369944}" destId="{155CD5E4-17CB-4573-8823-745D3D3B83C3}" srcOrd="0" destOrd="0" presId="urn:microsoft.com/office/officeart/2005/8/layout/chevron2"/>
    <dgm:cxn modelId="{469A6B79-AEFE-4A50-8C72-CCF5892437DD}" type="presParOf" srcId="{B9D35E65-D5F4-4399-8D4F-72286C1D5AA0}" destId="{7E860708-A0D7-4B95-8F17-5CE3F8A1AF09}" srcOrd="0" destOrd="0" presId="urn:microsoft.com/office/officeart/2005/8/layout/chevron2"/>
    <dgm:cxn modelId="{9DBEC1E4-919B-43EE-8A11-427FE6FDCC39}" type="presParOf" srcId="{7E860708-A0D7-4B95-8F17-5CE3F8A1AF09}" destId="{603AD5EF-209C-42A9-9B28-1B4988EBC499}" srcOrd="0" destOrd="0" presId="urn:microsoft.com/office/officeart/2005/8/layout/chevron2"/>
    <dgm:cxn modelId="{B3C9883D-EACB-4566-8B20-D07DEC5EC800}" type="presParOf" srcId="{7E860708-A0D7-4B95-8F17-5CE3F8A1AF09}" destId="{27D049B6-9918-47C6-B856-31A4B5DFEF6F}" srcOrd="1" destOrd="0" presId="urn:microsoft.com/office/officeart/2005/8/layout/chevron2"/>
    <dgm:cxn modelId="{FAFAA4F1-5CC6-484E-9A25-D6BBE09580EA}" type="presParOf" srcId="{B9D35E65-D5F4-4399-8D4F-72286C1D5AA0}" destId="{947947AE-7227-4655-91CF-90050A45A9F4}" srcOrd="1" destOrd="0" presId="urn:microsoft.com/office/officeart/2005/8/layout/chevron2"/>
    <dgm:cxn modelId="{3D87BC9F-F332-4D16-9EE3-2B69E6882EA7}" type="presParOf" srcId="{B9D35E65-D5F4-4399-8D4F-72286C1D5AA0}" destId="{C6059B16-1269-4441-AF92-2ABF58C206E5}" srcOrd="2" destOrd="0" presId="urn:microsoft.com/office/officeart/2005/8/layout/chevron2"/>
    <dgm:cxn modelId="{888E249A-3421-4F6C-82D7-6C429305A256}" type="presParOf" srcId="{C6059B16-1269-4441-AF92-2ABF58C206E5}" destId="{6F25FDBB-6781-400D-A8F1-619EBBE88D5F}" srcOrd="0" destOrd="0" presId="urn:microsoft.com/office/officeart/2005/8/layout/chevron2"/>
    <dgm:cxn modelId="{25FDF8AF-6263-449C-887F-9CC0009776D8}" type="presParOf" srcId="{C6059B16-1269-4441-AF92-2ABF58C206E5}" destId="{FB4DDDFB-244E-447C-BF83-7C2F888D3134}" srcOrd="1" destOrd="0" presId="urn:microsoft.com/office/officeart/2005/8/layout/chevron2"/>
    <dgm:cxn modelId="{C3EF0E73-E8E8-41F5-9AA6-8A39A77B43CE}" type="presParOf" srcId="{B9D35E65-D5F4-4399-8D4F-72286C1D5AA0}" destId="{85CC41BE-691D-4602-B0A3-9622C766E91F}" srcOrd="3" destOrd="0" presId="urn:microsoft.com/office/officeart/2005/8/layout/chevron2"/>
    <dgm:cxn modelId="{1BF2F0ED-FCFE-429B-8647-A877DBF6F22C}" type="presParOf" srcId="{B9D35E65-D5F4-4399-8D4F-72286C1D5AA0}" destId="{86ED7751-D2C5-4617-9416-F647E5E8E4FB}" srcOrd="4" destOrd="0" presId="urn:microsoft.com/office/officeart/2005/8/layout/chevron2"/>
    <dgm:cxn modelId="{F8EB00E4-48C7-49F3-A5C6-14E568AD72E7}" type="presParOf" srcId="{86ED7751-D2C5-4617-9416-F647E5E8E4FB}" destId="{C5492978-9DA7-4D6F-9E88-19AE499BB79C}" srcOrd="0" destOrd="0" presId="urn:microsoft.com/office/officeart/2005/8/layout/chevron2"/>
    <dgm:cxn modelId="{D247AC14-AD42-4E72-BC60-C3B819DD96D6}" type="presParOf" srcId="{86ED7751-D2C5-4617-9416-F647E5E8E4FB}" destId="{155CD5E4-17CB-4573-8823-745D3D3B83C3}" srcOrd="1" destOrd="0" presId="urn:microsoft.com/office/officeart/2005/8/layout/chevron2"/>
    <dgm:cxn modelId="{1DDC9A88-7DC9-4D28-8ED9-0EED345EA6F3}" type="presParOf" srcId="{B9D35E65-D5F4-4399-8D4F-72286C1D5AA0}" destId="{7CE2E068-C6AD-4146-8839-BF5CEBF0FC55}" srcOrd="5" destOrd="0" presId="urn:microsoft.com/office/officeart/2005/8/layout/chevron2"/>
    <dgm:cxn modelId="{A16F1D08-AE19-4C41-8E9C-A5EA2EFF7268}" type="presParOf" srcId="{B9D35E65-D5F4-4399-8D4F-72286C1D5AA0}" destId="{4096BADF-3FFD-4347-B47F-4BBDCC00BE00}" srcOrd="6" destOrd="0" presId="urn:microsoft.com/office/officeart/2005/8/layout/chevron2"/>
    <dgm:cxn modelId="{FC61D51D-FAF8-427A-A750-32979CB9E18D}" type="presParOf" srcId="{4096BADF-3FFD-4347-B47F-4BBDCC00BE00}" destId="{1C243033-7C3D-4037-9B5B-BE24041A1315}" srcOrd="0" destOrd="0" presId="urn:microsoft.com/office/officeart/2005/8/layout/chevron2"/>
    <dgm:cxn modelId="{B309BF40-D85E-45FE-9DFF-586DDD9320D0}" type="presParOf" srcId="{4096BADF-3FFD-4347-B47F-4BBDCC00BE00}" destId="{B38181E5-6343-46BF-BE86-2D1C442D26C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8BC8D86-9278-42B5-AA1C-9D016127550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D68920-FC91-4A24-A6BB-B33C5A0A25D0}">
      <dgm:prSet phldrT="[Text]"/>
      <dgm:spPr/>
      <dgm:t>
        <a:bodyPr/>
        <a:lstStyle/>
        <a:p>
          <a:r>
            <a:rPr lang="en-US" b="1"/>
            <a:t>Big Picture</a:t>
          </a:r>
        </a:p>
      </dgm:t>
    </dgm:pt>
    <dgm:pt modelId="{07F129DC-686F-4654-BE6B-4824A97EDAB0}" type="parTrans" cxnId="{6FE7035F-AE7C-4211-8EEC-9A963D800EE8}">
      <dgm:prSet/>
      <dgm:spPr/>
      <dgm:t>
        <a:bodyPr/>
        <a:lstStyle/>
        <a:p>
          <a:endParaRPr lang="en-US"/>
        </a:p>
      </dgm:t>
    </dgm:pt>
    <dgm:pt modelId="{4539ABC6-3FA1-46A5-AA01-E9972E64CA53}" type="sibTrans" cxnId="{6FE7035F-AE7C-4211-8EEC-9A963D800EE8}">
      <dgm:prSet/>
      <dgm:spPr/>
      <dgm:t>
        <a:bodyPr/>
        <a:lstStyle/>
        <a:p>
          <a:endParaRPr lang="en-US"/>
        </a:p>
      </dgm:t>
    </dgm:pt>
    <dgm:pt modelId="{B5A74E5B-7805-444A-A2A2-BA5184E025A4}">
      <dgm:prSet phldrT="[Text]"/>
      <dgm:spPr/>
      <dgm:t>
        <a:bodyPr/>
        <a:lstStyle/>
        <a:p>
          <a:r>
            <a:rPr lang="en-US" b="1"/>
            <a:t>Financial aid and scholarship decisions will be informed and shaped by principles in Court’s opinion</a:t>
          </a:r>
        </a:p>
      </dgm:t>
    </dgm:pt>
    <dgm:pt modelId="{48FA2B0D-BABE-4274-A90D-8F128D35BF7B}" type="parTrans" cxnId="{9A1ED755-4563-4EB1-9B4F-15189C57D085}">
      <dgm:prSet/>
      <dgm:spPr/>
      <dgm:t>
        <a:bodyPr/>
        <a:lstStyle/>
        <a:p>
          <a:endParaRPr lang="en-US"/>
        </a:p>
      </dgm:t>
    </dgm:pt>
    <dgm:pt modelId="{20873BC8-B80D-4607-8D24-F9FE6332EACF}" type="sibTrans" cxnId="{9A1ED755-4563-4EB1-9B4F-15189C57D085}">
      <dgm:prSet/>
      <dgm:spPr/>
      <dgm:t>
        <a:bodyPr/>
        <a:lstStyle/>
        <a:p>
          <a:endParaRPr lang="en-US"/>
        </a:p>
      </dgm:t>
    </dgm:pt>
    <dgm:pt modelId="{0F78DA0F-41D6-40FC-AA8B-CE359972C9C5}">
      <dgm:prSet phldrT="[Text]"/>
      <dgm:spPr/>
      <dgm:t>
        <a:bodyPr/>
        <a:lstStyle/>
        <a:p>
          <a:r>
            <a:rPr lang="en-US" b="1"/>
            <a:t>But, even there, challenge on racial status-based awards remain:  what compelling interest?</a:t>
          </a:r>
        </a:p>
      </dgm:t>
    </dgm:pt>
    <dgm:pt modelId="{9AD68A3E-069A-4209-855D-B8477B2602A5}" type="parTrans" cxnId="{8A4D1F11-E42C-448C-9931-93C18684C4BA}">
      <dgm:prSet/>
      <dgm:spPr/>
      <dgm:t>
        <a:bodyPr/>
        <a:lstStyle/>
        <a:p>
          <a:endParaRPr lang="en-US"/>
        </a:p>
      </dgm:t>
    </dgm:pt>
    <dgm:pt modelId="{98D799A9-DF30-4798-9F28-9D1B8606395F}" type="sibTrans" cxnId="{8A4D1F11-E42C-448C-9931-93C18684C4BA}">
      <dgm:prSet/>
      <dgm:spPr/>
      <dgm:t>
        <a:bodyPr/>
        <a:lstStyle/>
        <a:p>
          <a:endParaRPr lang="en-US"/>
        </a:p>
      </dgm:t>
    </dgm:pt>
    <dgm:pt modelId="{ACEB4FE5-9214-43E8-8F5E-9780BDC7B4F7}">
      <dgm:prSet phldrT="[Text]"/>
      <dgm:spPr/>
      <dgm:t>
        <a:bodyPr/>
        <a:lstStyle/>
        <a:p>
          <a:r>
            <a:rPr lang="en-US" b="1"/>
            <a:t>Key Strategy </a:t>
          </a:r>
        </a:p>
      </dgm:t>
    </dgm:pt>
    <dgm:pt modelId="{3D5D9E6E-5866-498A-A837-D5EB13DBCD7B}" type="parTrans" cxnId="{067AF6A1-00AA-4724-9814-510C5DB26E7C}">
      <dgm:prSet/>
      <dgm:spPr/>
      <dgm:t>
        <a:bodyPr/>
        <a:lstStyle/>
        <a:p>
          <a:endParaRPr lang="en-US"/>
        </a:p>
      </dgm:t>
    </dgm:pt>
    <dgm:pt modelId="{A52A036C-2E3D-4716-BB8C-02F5047063EB}" type="sibTrans" cxnId="{067AF6A1-00AA-4724-9814-510C5DB26E7C}">
      <dgm:prSet/>
      <dgm:spPr/>
      <dgm:t>
        <a:bodyPr/>
        <a:lstStyle/>
        <a:p>
          <a:endParaRPr lang="en-US"/>
        </a:p>
      </dgm:t>
    </dgm:pt>
    <dgm:pt modelId="{BFAB2FE6-3442-4B58-A675-687EF028CC51}">
      <dgm:prSet phldrT="[Text]"/>
      <dgm:spPr/>
      <dgm:t>
        <a:bodyPr/>
        <a:lstStyle/>
        <a:p>
          <a:r>
            <a:rPr lang="en-US" b="1"/>
            <a:t>Focus:  skills, knowledge, character qualities associated with race</a:t>
          </a:r>
        </a:p>
      </dgm:t>
    </dgm:pt>
    <dgm:pt modelId="{11C60B1E-4AEC-4ACB-985A-02BF71BCAC4E}" type="parTrans" cxnId="{C8EFE814-00DE-479D-9E81-A1E8259BDA92}">
      <dgm:prSet/>
      <dgm:spPr/>
      <dgm:t>
        <a:bodyPr/>
        <a:lstStyle/>
        <a:p>
          <a:endParaRPr lang="en-US"/>
        </a:p>
      </dgm:t>
    </dgm:pt>
    <dgm:pt modelId="{E46B3C53-2148-4355-8E86-59A7273BB095}" type="sibTrans" cxnId="{C8EFE814-00DE-479D-9E81-A1E8259BDA92}">
      <dgm:prSet/>
      <dgm:spPr/>
      <dgm:t>
        <a:bodyPr/>
        <a:lstStyle/>
        <a:p>
          <a:endParaRPr lang="en-US"/>
        </a:p>
      </dgm:t>
    </dgm:pt>
    <dgm:pt modelId="{60F36E02-1110-414E-B5FE-DF3B5FDFA738}">
      <dgm:prSet phldrT="[Text]"/>
      <dgm:spPr/>
      <dgm:t>
        <a:bodyPr/>
        <a:lstStyle/>
        <a:p>
          <a:r>
            <a:rPr lang="en-US" b="1"/>
            <a:t>Design Option </a:t>
          </a:r>
        </a:p>
      </dgm:t>
    </dgm:pt>
    <dgm:pt modelId="{31EB4C1C-1637-4310-8DC1-312FD7DEB656}" type="parTrans" cxnId="{D68D31AF-D95D-400F-84C2-7EE514D7626C}">
      <dgm:prSet/>
      <dgm:spPr/>
      <dgm:t>
        <a:bodyPr/>
        <a:lstStyle/>
        <a:p>
          <a:endParaRPr lang="en-US"/>
        </a:p>
      </dgm:t>
    </dgm:pt>
    <dgm:pt modelId="{0D90C86B-69DF-427B-B289-57FF113E03BE}" type="sibTrans" cxnId="{D68D31AF-D95D-400F-84C2-7EE514D7626C}">
      <dgm:prSet/>
      <dgm:spPr/>
      <dgm:t>
        <a:bodyPr/>
        <a:lstStyle/>
        <a:p>
          <a:endParaRPr lang="en-US"/>
        </a:p>
      </dgm:t>
    </dgm:pt>
    <dgm:pt modelId="{F50BD5C3-1B8F-4119-B679-FBBBAF8A054B}">
      <dgm:prSet phldrT="[Text]"/>
      <dgm:spPr/>
      <dgm:t>
        <a:bodyPr/>
        <a:lstStyle/>
        <a:p>
          <a:r>
            <a:rPr lang="en-US" b="1"/>
            <a:t>For privately endowed scholarships and institutional aid:  Pooling and Matching</a:t>
          </a:r>
        </a:p>
      </dgm:t>
    </dgm:pt>
    <dgm:pt modelId="{6E977D1F-063F-4368-98C8-62D0CA528EDC}" type="parTrans" cxnId="{9C4FF416-5126-4538-8D83-BBDBD56ABAE1}">
      <dgm:prSet/>
      <dgm:spPr/>
      <dgm:t>
        <a:bodyPr/>
        <a:lstStyle/>
        <a:p>
          <a:endParaRPr lang="en-US"/>
        </a:p>
      </dgm:t>
    </dgm:pt>
    <dgm:pt modelId="{EDC92DDE-755D-4F42-9276-72C52B19B5BF}" type="sibTrans" cxnId="{9C4FF416-5126-4538-8D83-BBDBD56ABAE1}">
      <dgm:prSet/>
      <dgm:spPr/>
      <dgm:t>
        <a:bodyPr/>
        <a:lstStyle/>
        <a:p>
          <a:endParaRPr lang="en-US"/>
        </a:p>
      </dgm:t>
    </dgm:pt>
    <dgm:pt modelId="{6DE7D76A-C937-48D2-950A-BBC0A5D9579D}">
      <dgm:prSet phldrT="[Text]"/>
      <dgm:spPr/>
      <dgm:t>
        <a:bodyPr/>
        <a:lstStyle/>
        <a:p>
          <a:r>
            <a:rPr lang="en-US" b="1"/>
            <a:t>Arguable distinction:  scholarships do not operate as “zero-sum game”</a:t>
          </a:r>
        </a:p>
      </dgm:t>
    </dgm:pt>
    <dgm:pt modelId="{CEE22D17-201B-4713-91A4-CF8A3B836126}" type="parTrans" cxnId="{C467A514-E034-4FBC-83B0-287DAFC86631}">
      <dgm:prSet/>
      <dgm:spPr/>
      <dgm:t>
        <a:bodyPr/>
        <a:lstStyle/>
        <a:p>
          <a:endParaRPr lang="en-US"/>
        </a:p>
      </dgm:t>
    </dgm:pt>
    <dgm:pt modelId="{F07D85EB-E051-4D77-A634-DE2702B8774D}" type="sibTrans" cxnId="{C467A514-E034-4FBC-83B0-287DAFC86631}">
      <dgm:prSet/>
      <dgm:spPr/>
      <dgm:t>
        <a:bodyPr/>
        <a:lstStyle/>
        <a:p>
          <a:endParaRPr lang="en-US"/>
        </a:p>
      </dgm:t>
    </dgm:pt>
    <dgm:pt modelId="{F9818E85-0BA8-48B7-A015-88F0C4D7C7E4}">
      <dgm:prSet phldrT="[Text]"/>
      <dgm:spPr/>
      <dgm:t>
        <a:bodyPr/>
        <a:lstStyle/>
        <a:p>
          <a:r>
            <a:rPr lang="en-US" b="1"/>
            <a:t>Consider full array of neutral factors and/or adaptation of the “experience associated with race” model for aid awards</a:t>
          </a:r>
        </a:p>
      </dgm:t>
    </dgm:pt>
    <dgm:pt modelId="{9AC73B23-EF3A-40D1-94E5-449D0291BB37}" type="parTrans" cxnId="{5615B323-464C-48AB-9674-45A28DC48223}">
      <dgm:prSet/>
      <dgm:spPr/>
      <dgm:t>
        <a:bodyPr/>
        <a:lstStyle/>
        <a:p>
          <a:endParaRPr lang="en-US"/>
        </a:p>
      </dgm:t>
    </dgm:pt>
    <dgm:pt modelId="{3284F37C-EBEF-4B14-9D20-2ED172B3B907}" type="sibTrans" cxnId="{5615B323-464C-48AB-9674-45A28DC48223}">
      <dgm:prSet/>
      <dgm:spPr/>
      <dgm:t>
        <a:bodyPr/>
        <a:lstStyle/>
        <a:p>
          <a:endParaRPr lang="en-US"/>
        </a:p>
      </dgm:t>
    </dgm:pt>
    <dgm:pt modelId="{2E66E60B-3898-41C2-A67B-BD0CD2AEFF4B}" type="pres">
      <dgm:prSet presAssocID="{F8BC8D86-9278-42B5-AA1C-9D0161275501}" presName="linearFlow" presStyleCnt="0">
        <dgm:presLayoutVars>
          <dgm:dir/>
          <dgm:animLvl val="lvl"/>
          <dgm:resizeHandles val="exact"/>
        </dgm:presLayoutVars>
      </dgm:prSet>
      <dgm:spPr/>
    </dgm:pt>
    <dgm:pt modelId="{65C7DB8C-C71C-4E12-9B05-5E4EE9F6F4B0}" type="pres">
      <dgm:prSet presAssocID="{D6D68920-FC91-4A24-A6BB-B33C5A0A25D0}" presName="composite" presStyleCnt="0"/>
      <dgm:spPr/>
    </dgm:pt>
    <dgm:pt modelId="{76E37048-0401-4E22-83F2-ECFF1AF9A1CD}" type="pres">
      <dgm:prSet presAssocID="{D6D68920-FC91-4A24-A6BB-B33C5A0A25D0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271D8090-B39E-4B25-9FBC-32323C26C931}" type="pres">
      <dgm:prSet presAssocID="{D6D68920-FC91-4A24-A6BB-B33C5A0A25D0}" presName="descendantText" presStyleLbl="alignAcc1" presStyleIdx="0" presStyleCnt="3">
        <dgm:presLayoutVars>
          <dgm:bulletEnabled val="1"/>
        </dgm:presLayoutVars>
      </dgm:prSet>
      <dgm:spPr/>
    </dgm:pt>
    <dgm:pt modelId="{D24ED398-3673-4E84-A99B-C3978D8B273D}" type="pres">
      <dgm:prSet presAssocID="{4539ABC6-3FA1-46A5-AA01-E9972E64CA53}" presName="sp" presStyleCnt="0"/>
      <dgm:spPr/>
    </dgm:pt>
    <dgm:pt modelId="{3E9FDDA2-82FD-4613-B2BE-AFAD562D3E05}" type="pres">
      <dgm:prSet presAssocID="{ACEB4FE5-9214-43E8-8F5E-9780BDC7B4F7}" presName="composite" presStyleCnt="0"/>
      <dgm:spPr/>
    </dgm:pt>
    <dgm:pt modelId="{08AEB0E1-5DE7-45CF-BD41-02E7550BB1FB}" type="pres">
      <dgm:prSet presAssocID="{ACEB4FE5-9214-43E8-8F5E-9780BDC7B4F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42ECE965-D865-4940-87BC-C03C5ADD9781}" type="pres">
      <dgm:prSet presAssocID="{ACEB4FE5-9214-43E8-8F5E-9780BDC7B4F7}" presName="descendantText" presStyleLbl="alignAcc1" presStyleIdx="1" presStyleCnt="3">
        <dgm:presLayoutVars>
          <dgm:bulletEnabled val="1"/>
        </dgm:presLayoutVars>
      </dgm:prSet>
      <dgm:spPr/>
    </dgm:pt>
    <dgm:pt modelId="{3F4007B1-D4EC-433D-9CA5-1D52AB7C3C7E}" type="pres">
      <dgm:prSet presAssocID="{A52A036C-2E3D-4716-BB8C-02F5047063EB}" presName="sp" presStyleCnt="0"/>
      <dgm:spPr/>
    </dgm:pt>
    <dgm:pt modelId="{A88F9550-B81E-4102-A439-BDAAB1B475F6}" type="pres">
      <dgm:prSet presAssocID="{60F36E02-1110-414E-B5FE-DF3B5FDFA738}" presName="composite" presStyleCnt="0"/>
      <dgm:spPr/>
    </dgm:pt>
    <dgm:pt modelId="{789A238C-E71F-4053-A042-4F6E8B0C3496}" type="pres">
      <dgm:prSet presAssocID="{60F36E02-1110-414E-B5FE-DF3B5FDFA73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32878F37-FE21-4EAF-ACD0-6F2D71A818ED}" type="pres">
      <dgm:prSet presAssocID="{60F36E02-1110-414E-B5FE-DF3B5FDFA738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8A4D1F11-E42C-448C-9931-93C18684C4BA}" srcId="{D6D68920-FC91-4A24-A6BB-B33C5A0A25D0}" destId="{0F78DA0F-41D6-40FC-AA8B-CE359972C9C5}" srcOrd="2" destOrd="0" parTransId="{9AD68A3E-069A-4209-855D-B8477B2602A5}" sibTransId="{98D799A9-DF30-4798-9F28-9D1B8606395F}"/>
    <dgm:cxn modelId="{C467A514-E034-4FBC-83B0-287DAFC86631}" srcId="{D6D68920-FC91-4A24-A6BB-B33C5A0A25D0}" destId="{6DE7D76A-C937-48D2-950A-BBC0A5D9579D}" srcOrd="1" destOrd="0" parTransId="{CEE22D17-201B-4713-91A4-CF8A3B836126}" sibTransId="{F07D85EB-E051-4D77-A634-DE2702B8774D}"/>
    <dgm:cxn modelId="{C8EFE814-00DE-479D-9E81-A1E8259BDA92}" srcId="{ACEB4FE5-9214-43E8-8F5E-9780BDC7B4F7}" destId="{BFAB2FE6-3442-4B58-A675-687EF028CC51}" srcOrd="1" destOrd="0" parTransId="{11C60B1E-4AEC-4ACB-985A-02BF71BCAC4E}" sibTransId="{E46B3C53-2148-4355-8E86-59A7273BB095}"/>
    <dgm:cxn modelId="{9C4FF416-5126-4538-8D83-BBDBD56ABAE1}" srcId="{60F36E02-1110-414E-B5FE-DF3B5FDFA738}" destId="{F50BD5C3-1B8F-4119-B679-FBBBAF8A054B}" srcOrd="0" destOrd="0" parTransId="{6E977D1F-063F-4368-98C8-62D0CA528EDC}" sibTransId="{EDC92DDE-755D-4F42-9276-72C52B19B5BF}"/>
    <dgm:cxn modelId="{D5872E18-D8D5-4285-A07C-CC8A19AB3F0A}" type="presOf" srcId="{0F78DA0F-41D6-40FC-AA8B-CE359972C9C5}" destId="{271D8090-B39E-4B25-9FBC-32323C26C931}" srcOrd="0" destOrd="2" presId="urn:microsoft.com/office/officeart/2005/8/layout/chevron2"/>
    <dgm:cxn modelId="{7FA4A21D-785C-44BA-91DC-660BBCCF13DE}" type="presOf" srcId="{B5A74E5B-7805-444A-A2A2-BA5184E025A4}" destId="{271D8090-B39E-4B25-9FBC-32323C26C931}" srcOrd="0" destOrd="0" presId="urn:microsoft.com/office/officeart/2005/8/layout/chevron2"/>
    <dgm:cxn modelId="{5615B323-464C-48AB-9674-45A28DC48223}" srcId="{ACEB4FE5-9214-43E8-8F5E-9780BDC7B4F7}" destId="{F9818E85-0BA8-48B7-A015-88F0C4D7C7E4}" srcOrd="0" destOrd="0" parTransId="{9AC73B23-EF3A-40D1-94E5-449D0291BB37}" sibTransId="{3284F37C-EBEF-4B14-9D20-2ED172B3B907}"/>
    <dgm:cxn modelId="{81069028-5990-447E-9A28-C080925EFF6A}" type="presOf" srcId="{F9818E85-0BA8-48B7-A015-88F0C4D7C7E4}" destId="{42ECE965-D865-4940-87BC-C03C5ADD9781}" srcOrd="0" destOrd="0" presId="urn:microsoft.com/office/officeart/2005/8/layout/chevron2"/>
    <dgm:cxn modelId="{0AF5BE3F-E950-4BC0-91C3-70E5F3DDD6A8}" type="presOf" srcId="{D6D68920-FC91-4A24-A6BB-B33C5A0A25D0}" destId="{76E37048-0401-4E22-83F2-ECFF1AF9A1CD}" srcOrd="0" destOrd="0" presId="urn:microsoft.com/office/officeart/2005/8/layout/chevron2"/>
    <dgm:cxn modelId="{6FE7035F-AE7C-4211-8EEC-9A963D800EE8}" srcId="{F8BC8D86-9278-42B5-AA1C-9D0161275501}" destId="{D6D68920-FC91-4A24-A6BB-B33C5A0A25D0}" srcOrd="0" destOrd="0" parTransId="{07F129DC-686F-4654-BE6B-4824A97EDAB0}" sibTransId="{4539ABC6-3FA1-46A5-AA01-E9972E64CA53}"/>
    <dgm:cxn modelId="{58D05375-5C7B-4206-AEC0-B5808FC5A401}" type="presOf" srcId="{F50BD5C3-1B8F-4119-B679-FBBBAF8A054B}" destId="{32878F37-FE21-4EAF-ACD0-6F2D71A818ED}" srcOrd="0" destOrd="0" presId="urn:microsoft.com/office/officeart/2005/8/layout/chevron2"/>
    <dgm:cxn modelId="{9A1ED755-4563-4EB1-9B4F-15189C57D085}" srcId="{D6D68920-FC91-4A24-A6BB-B33C5A0A25D0}" destId="{B5A74E5B-7805-444A-A2A2-BA5184E025A4}" srcOrd="0" destOrd="0" parTransId="{48FA2B0D-BABE-4274-A90D-8F128D35BF7B}" sibTransId="{20873BC8-B80D-4607-8D24-F9FE6332EACF}"/>
    <dgm:cxn modelId="{C5F29180-6881-4F11-AC13-2F6637612A92}" type="presOf" srcId="{ACEB4FE5-9214-43E8-8F5E-9780BDC7B4F7}" destId="{08AEB0E1-5DE7-45CF-BD41-02E7550BB1FB}" srcOrd="0" destOrd="0" presId="urn:microsoft.com/office/officeart/2005/8/layout/chevron2"/>
    <dgm:cxn modelId="{067AF6A1-00AA-4724-9814-510C5DB26E7C}" srcId="{F8BC8D86-9278-42B5-AA1C-9D0161275501}" destId="{ACEB4FE5-9214-43E8-8F5E-9780BDC7B4F7}" srcOrd="1" destOrd="0" parTransId="{3D5D9E6E-5866-498A-A837-D5EB13DBCD7B}" sibTransId="{A52A036C-2E3D-4716-BB8C-02F5047063EB}"/>
    <dgm:cxn modelId="{E433C6AC-5A9D-4441-9B91-CCA51B317502}" type="presOf" srcId="{60F36E02-1110-414E-B5FE-DF3B5FDFA738}" destId="{789A238C-E71F-4053-A042-4F6E8B0C3496}" srcOrd="0" destOrd="0" presId="urn:microsoft.com/office/officeart/2005/8/layout/chevron2"/>
    <dgm:cxn modelId="{D68D31AF-D95D-400F-84C2-7EE514D7626C}" srcId="{F8BC8D86-9278-42B5-AA1C-9D0161275501}" destId="{60F36E02-1110-414E-B5FE-DF3B5FDFA738}" srcOrd="2" destOrd="0" parTransId="{31EB4C1C-1637-4310-8DC1-312FD7DEB656}" sibTransId="{0D90C86B-69DF-427B-B289-57FF113E03BE}"/>
    <dgm:cxn modelId="{1B9918CA-9EB4-46B5-AE74-FFC8F1EFF60B}" type="presOf" srcId="{BFAB2FE6-3442-4B58-A675-687EF028CC51}" destId="{42ECE965-D865-4940-87BC-C03C5ADD9781}" srcOrd="0" destOrd="1" presId="urn:microsoft.com/office/officeart/2005/8/layout/chevron2"/>
    <dgm:cxn modelId="{E6A0BBCA-7E96-4A32-8CCB-B12AF43112D1}" type="presOf" srcId="{F8BC8D86-9278-42B5-AA1C-9D0161275501}" destId="{2E66E60B-3898-41C2-A67B-BD0CD2AEFF4B}" srcOrd="0" destOrd="0" presId="urn:microsoft.com/office/officeart/2005/8/layout/chevron2"/>
    <dgm:cxn modelId="{4DB846EA-81DA-41B6-8765-DF14FAB5218E}" type="presOf" srcId="{6DE7D76A-C937-48D2-950A-BBC0A5D9579D}" destId="{271D8090-B39E-4B25-9FBC-32323C26C931}" srcOrd="0" destOrd="1" presId="urn:microsoft.com/office/officeart/2005/8/layout/chevron2"/>
    <dgm:cxn modelId="{44042C1C-EB93-45C3-8341-BC9978D45BE4}" type="presParOf" srcId="{2E66E60B-3898-41C2-A67B-BD0CD2AEFF4B}" destId="{65C7DB8C-C71C-4E12-9B05-5E4EE9F6F4B0}" srcOrd="0" destOrd="0" presId="urn:microsoft.com/office/officeart/2005/8/layout/chevron2"/>
    <dgm:cxn modelId="{011205FE-E554-44F1-93C0-605CA38D93CA}" type="presParOf" srcId="{65C7DB8C-C71C-4E12-9B05-5E4EE9F6F4B0}" destId="{76E37048-0401-4E22-83F2-ECFF1AF9A1CD}" srcOrd="0" destOrd="0" presId="urn:microsoft.com/office/officeart/2005/8/layout/chevron2"/>
    <dgm:cxn modelId="{C5CFDB81-5BAA-4930-A636-0C248AC5070D}" type="presParOf" srcId="{65C7DB8C-C71C-4E12-9B05-5E4EE9F6F4B0}" destId="{271D8090-B39E-4B25-9FBC-32323C26C931}" srcOrd="1" destOrd="0" presId="urn:microsoft.com/office/officeart/2005/8/layout/chevron2"/>
    <dgm:cxn modelId="{D78BB815-7809-49BB-A78F-31026A8D8F61}" type="presParOf" srcId="{2E66E60B-3898-41C2-A67B-BD0CD2AEFF4B}" destId="{D24ED398-3673-4E84-A99B-C3978D8B273D}" srcOrd="1" destOrd="0" presId="urn:microsoft.com/office/officeart/2005/8/layout/chevron2"/>
    <dgm:cxn modelId="{394A19DD-0775-4556-B229-90CDB43C3587}" type="presParOf" srcId="{2E66E60B-3898-41C2-A67B-BD0CD2AEFF4B}" destId="{3E9FDDA2-82FD-4613-B2BE-AFAD562D3E05}" srcOrd="2" destOrd="0" presId="urn:microsoft.com/office/officeart/2005/8/layout/chevron2"/>
    <dgm:cxn modelId="{EF8B8D77-8242-4E2F-9FF4-399322D7063F}" type="presParOf" srcId="{3E9FDDA2-82FD-4613-B2BE-AFAD562D3E05}" destId="{08AEB0E1-5DE7-45CF-BD41-02E7550BB1FB}" srcOrd="0" destOrd="0" presId="urn:microsoft.com/office/officeart/2005/8/layout/chevron2"/>
    <dgm:cxn modelId="{FA56673B-D149-4CCB-99D4-88B8F7D438B4}" type="presParOf" srcId="{3E9FDDA2-82FD-4613-B2BE-AFAD562D3E05}" destId="{42ECE965-D865-4940-87BC-C03C5ADD9781}" srcOrd="1" destOrd="0" presId="urn:microsoft.com/office/officeart/2005/8/layout/chevron2"/>
    <dgm:cxn modelId="{C710A2BC-E6BF-44A5-8CC3-6AF6C8A174EF}" type="presParOf" srcId="{2E66E60B-3898-41C2-A67B-BD0CD2AEFF4B}" destId="{3F4007B1-D4EC-433D-9CA5-1D52AB7C3C7E}" srcOrd="3" destOrd="0" presId="urn:microsoft.com/office/officeart/2005/8/layout/chevron2"/>
    <dgm:cxn modelId="{B939AD01-DDBC-4808-8539-7385150E3BB2}" type="presParOf" srcId="{2E66E60B-3898-41C2-A67B-BD0CD2AEFF4B}" destId="{A88F9550-B81E-4102-A439-BDAAB1B475F6}" srcOrd="4" destOrd="0" presId="urn:microsoft.com/office/officeart/2005/8/layout/chevron2"/>
    <dgm:cxn modelId="{839AD7F3-2065-4948-A3CC-AD847C7E3A28}" type="presParOf" srcId="{A88F9550-B81E-4102-A439-BDAAB1B475F6}" destId="{789A238C-E71F-4053-A042-4F6E8B0C3496}" srcOrd="0" destOrd="0" presId="urn:microsoft.com/office/officeart/2005/8/layout/chevron2"/>
    <dgm:cxn modelId="{45C752AE-BB46-4795-B3A5-9E02FB07B74A}" type="presParOf" srcId="{A88F9550-B81E-4102-A439-BDAAB1B475F6}" destId="{32878F37-FE21-4EAF-ACD0-6F2D71A818E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A3046F3-D8BD-499C-AE65-2029DC3A40B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9E1AD6-994C-4E73-B005-9720CA45F693}">
      <dgm:prSet phldrT="[Text]"/>
      <dgm:spPr/>
      <dgm:t>
        <a:bodyPr/>
        <a:lstStyle/>
        <a:p>
          <a:r>
            <a:rPr lang="en-US" b="1"/>
            <a:t>Big Picture</a:t>
          </a:r>
        </a:p>
      </dgm:t>
    </dgm:pt>
    <dgm:pt modelId="{A9459E55-FD7A-487E-BF52-0456E1416D33}" type="parTrans" cxnId="{80A5194E-B011-4C54-AE28-EDBD55637DF6}">
      <dgm:prSet/>
      <dgm:spPr/>
      <dgm:t>
        <a:bodyPr/>
        <a:lstStyle/>
        <a:p>
          <a:endParaRPr lang="en-US"/>
        </a:p>
      </dgm:t>
    </dgm:pt>
    <dgm:pt modelId="{57F2E809-B6E5-4D8D-84AC-3B20F41FAB67}" type="sibTrans" cxnId="{80A5194E-B011-4C54-AE28-EDBD55637DF6}">
      <dgm:prSet/>
      <dgm:spPr/>
      <dgm:t>
        <a:bodyPr/>
        <a:lstStyle/>
        <a:p>
          <a:endParaRPr lang="en-US"/>
        </a:p>
      </dgm:t>
    </dgm:pt>
    <dgm:pt modelId="{1272685B-79F4-4792-BB5C-BDE77FE3218E}">
      <dgm:prSet phldrT="[Text]"/>
      <dgm:spPr/>
      <dgm:t>
        <a:bodyPr/>
        <a:lstStyle/>
        <a:p>
          <a:r>
            <a:rPr lang="en-US" b="1"/>
            <a:t>The Court’s decision did not address or change what is permissible in terms of recruitment:  “Inclusive” programs should remain strategic focus</a:t>
          </a:r>
        </a:p>
      </dgm:t>
    </dgm:pt>
    <dgm:pt modelId="{995C6A31-3BE2-4490-91D7-C241B83CA251}" type="parTrans" cxnId="{CB90DC05-7EB4-4BB4-8B5D-631C34FAB8A6}">
      <dgm:prSet/>
      <dgm:spPr/>
      <dgm:t>
        <a:bodyPr/>
        <a:lstStyle/>
        <a:p>
          <a:endParaRPr lang="en-US"/>
        </a:p>
      </dgm:t>
    </dgm:pt>
    <dgm:pt modelId="{79BAF9FE-3A85-46FE-95F1-41596C2796D7}" type="sibTrans" cxnId="{CB90DC05-7EB4-4BB4-8B5D-631C34FAB8A6}">
      <dgm:prSet/>
      <dgm:spPr/>
      <dgm:t>
        <a:bodyPr/>
        <a:lstStyle/>
        <a:p>
          <a:endParaRPr lang="en-US"/>
        </a:p>
      </dgm:t>
    </dgm:pt>
    <dgm:pt modelId="{78498B79-D52D-4403-A1C5-9DBB391283CB}">
      <dgm:prSet phldrT="[Text]"/>
      <dgm:spPr/>
      <dgm:t>
        <a:bodyPr/>
        <a:lstStyle/>
        <a:p>
          <a:r>
            <a:rPr lang="en-US" b="1"/>
            <a:t>General Direction</a:t>
          </a:r>
        </a:p>
      </dgm:t>
    </dgm:pt>
    <dgm:pt modelId="{0C41A0C0-817F-40FA-A154-C03641AC23A7}" type="parTrans" cxnId="{7B9A3F29-9572-4759-AFEE-371BEA4109A5}">
      <dgm:prSet/>
      <dgm:spPr/>
      <dgm:t>
        <a:bodyPr/>
        <a:lstStyle/>
        <a:p>
          <a:endParaRPr lang="en-US"/>
        </a:p>
      </dgm:t>
    </dgm:pt>
    <dgm:pt modelId="{328C7C32-16FA-4667-8F13-650FFCB5B75B}" type="sibTrans" cxnId="{7B9A3F29-9572-4759-AFEE-371BEA4109A5}">
      <dgm:prSet/>
      <dgm:spPr/>
      <dgm:t>
        <a:bodyPr/>
        <a:lstStyle/>
        <a:p>
          <a:endParaRPr lang="en-US"/>
        </a:p>
      </dgm:t>
    </dgm:pt>
    <dgm:pt modelId="{0E48E2BA-67B0-4CCC-BFE6-B3846B47F2B4}">
      <dgm:prSet phldrT="[Text]"/>
      <dgm:spPr/>
      <dgm:t>
        <a:bodyPr/>
        <a:lstStyle/>
        <a:p>
          <a:r>
            <a:rPr lang="en-US" b="1"/>
            <a:t>Design Options </a:t>
          </a:r>
        </a:p>
      </dgm:t>
    </dgm:pt>
    <dgm:pt modelId="{4F3314D5-2D6C-4CF5-A4BD-F85AEF623BC6}" type="parTrans" cxnId="{F7A98630-986E-4390-9F44-38A24A623929}">
      <dgm:prSet/>
      <dgm:spPr/>
      <dgm:t>
        <a:bodyPr/>
        <a:lstStyle/>
        <a:p>
          <a:endParaRPr lang="en-US"/>
        </a:p>
      </dgm:t>
    </dgm:pt>
    <dgm:pt modelId="{121CC2CF-3739-498E-B15D-9DE42DEECB9F}" type="sibTrans" cxnId="{F7A98630-986E-4390-9F44-38A24A623929}">
      <dgm:prSet/>
      <dgm:spPr/>
      <dgm:t>
        <a:bodyPr/>
        <a:lstStyle/>
        <a:p>
          <a:endParaRPr lang="en-US"/>
        </a:p>
      </dgm:t>
    </dgm:pt>
    <dgm:pt modelId="{52B065BE-96C6-491C-BF5C-ADDD24F8467E}">
      <dgm:prSet phldrT="[Text]"/>
      <dgm:spPr/>
      <dgm:t>
        <a:bodyPr/>
        <a:lstStyle/>
        <a:p>
          <a:r>
            <a:rPr lang="en-US" b="1"/>
            <a:t>Consider clustering similarly </a:t>
          </a:r>
          <a:r>
            <a:rPr lang="en-US" b="1">
              <a:solidFill>
                <a:schemeClr val="tx1"/>
              </a:solidFill>
            </a:rPr>
            <a:t>focused/designed programs under one “umbrella” with themed components, and with self-selection</a:t>
          </a:r>
        </a:p>
      </dgm:t>
    </dgm:pt>
    <dgm:pt modelId="{11D5F536-4843-4414-8271-5E411862DB13}" type="parTrans" cxnId="{EB77AA06-70CA-4E65-97C2-92D9D1E0F91D}">
      <dgm:prSet/>
      <dgm:spPr/>
      <dgm:t>
        <a:bodyPr/>
        <a:lstStyle/>
        <a:p>
          <a:endParaRPr lang="en-US"/>
        </a:p>
      </dgm:t>
    </dgm:pt>
    <dgm:pt modelId="{F0151C0F-B4A7-4F65-BBF4-98F847BB5B5C}" type="sibTrans" cxnId="{EB77AA06-70CA-4E65-97C2-92D9D1E0F91D}">
      <dgm:prSet/>
      <dgm:spPr/>
      <dgm:t>
        <a:bodyPr/>
        <a:lstStyle/>
        <a:p>
          <a:endParaRPr lang="en-US"/>
        </a:p>
      </dgm:t>
    </dgm:pt>
    <dgm:pt modelId="{F29BCA87-6E61-4146-80A1-5F7A26377CEA}">
      <dgm:prSet phldrT="[Text]"/>
      <dgm:spPr/>
      <dgm:t>
        <a:bodyPr/>
        <a:lstStyle/>
        <a:p>
          <a:r>
            <a:rPr lang="en-US" b="1"/>
            <a:t>The subset of recruitment programs that confer a tangible/material benefits on students may be subject to strict scrutiny</a:t>
          </a:r>
        </a:p>
      </dgm:t>
    </dgm:pt>
    <dgm:pt modelId="{B1618377-1055-4E57-9C19-559A2BD7017C}" type="parTrans" cxnId="{4C6ABDDA-9869-4EEE-A078-A171E7DC1CB5}">
      <dgm:prSet/>
      <dgm:spPr/>
      <dgm:t>
        <a:bodyPr/>
        <a:lstStyle/>
        <a:p>
          <a:endParaRPr lang="en-US"/>
        </a:p>
      </dgm:t>
    </dgm:pt>
    <dgm:pt modelId="{2E1DEF26-8D4D-4D14-AA17-763BAAF353C2}" type="sibTrans" cxnId="{4C6ABDDA-9869-4EEE-A078-A171E7DC1CB5}">
      <dgm:prSet/>
      <dgm:spPr/>
      <dgm:t>
        <a:bodyPr/>
        <a:lstStyle/>
        <a:p>
          <a:endParaRPr lang="en-US"/>
        </a:p>
      </dgm:t>
    </dgm:pt>
    <dgm:pt modelId="{E879A98C-7A38-4967-8573-75F87D1DB8C3}">
      <dgm:prSet phldrT="[Text]"/>
      <dgm:spPr/>
      <dgm:t>
        <a:bodyPr/>
        <a:lstStyle/>
        <a:p>
          <a:r>
            <a:rPr lang="en-US" b="1"/>
            <a:t>Where selectivity is relevant, consider neutral factors, including qualities associated with experience</a:t>
          </a:r>
        </a:p>
      </dgm:t>
    </dgm:pt>
    <dgm:pt modelId="{D0931AE3-605B-4E0D-A00E-3C7DA749C2A5}" type="parTrans" cxnId="{89553B0E-1955-48E8-BD5B-E4DDC9113AA0}">
      <dgm:prSet/>
      <dgm:spPr/>
      <dgm:t>
        <a:bodyPr/>
        <a:lstStyle/>
        <a:p>
          <a:endParaRPr lang="en-US"/>
        </a:p>
      </dgm:t>
    </dgm:pt>
    <dgm:pt modelId="{58B92C0A-3F4D-421E-BE33-4014176FD423}" type="sibTrans" cxnId="{89553B0E-1955-48E8-BD5B-E4DDC9113AA0}">
      <dgm:prSet/>
      <dgm:spPr/>
      <dgm:t>
        <a:bodyPr/>
        <a:lstStyle/>
        <a:p>
          <a:endParaRPr lang="en-US"/>
        </a:p>
      </dgm:t>
    </dgm:pt>
    <dgm:pt modelId="{E8B6EC09-AFF4-4B1E-A039-57E94C818F8E}" type="pres">
      <dgm:prSet presAssocID="{7A3046F3-D8BD-499C-AE65-2029DC3A40BC}" presName="linearFlow" presStyleCnt="0">
        <dgm:presLayoutVars>
          <dgm:dir/>
          <dgm:animLvl val="lvl"/>
          <dgm:resizeHandles val="exact"/>
        </dgm:presLayoutVars>
      </dgm:prSet>
      <dgm:spPr/>
    </dgm:pt>
    <dgm:pt modelId="{388BB910-03DA-400C-8AA6-8232F84D6EBB}" type="pres">
      <dgm:prSet presAssocID="{6F9E1AD6-994C-4E73-B005-9720CA45F693}" presName="composite" presStyleCnt="0"/>
      <dgm:spPr/>
    </dgm:pt>
    <dgm:pt modelId="{6FD95DCD-2861-49D5-9204-A125D34F5B9D}" type="pres">
      <dgm:prSet presAssocID="{6F9E1AD6-994C-4E73-B005-9720CA45F693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9BA8AC6-16F6-46A8-902A-E43FC850502A}" type="pres">
      <dgm:prSet presAssocID="{6F9E1AD6-994C-4E73-B005-9720CA45F693}" presName="descendantText" presStyleLbl="alignAcc1" presStyleIdx="0" presStyleCnt="3">
        <dgm:presLayoutVars>
          <dgm:bulletEnabled val="1"/>
        </dgm:presLayoutVars>
      </dgm:prSet>
      <dgm:spPr/>
    </dgm:pt>
    <dgm:pt modelId="{2BD68E35-BCC3-4DA3-BE82-734236C9A91D}" type="pres">
      <dgm:prSet presAssocID="{57F2E809-B6E5-4D8D-84AC-3B20F41FAB67}" presName="sp" presStyleCnt="0"/>
      <dgm:spPr/>
    </dgm:pt>
    <dgm:pt modelId="{C7E0A0B4-90FC-4914-A151-02A70EF3428C}" type="pres">
      <dgm:prSet presAssocID="{78498B79-D52D-4403-A1C5-9DBB391283CB}" presName="composite" presStyleCnt="0"/>
      <dgm:spPr/>
    </dgm:pt>
    <dgm:pt modelId="{A81008FC-6FDC-4EEB-84D6-0BEBA003BBA1}" type="pres">
      <dgm:prSet presAssocID="{78498B79-D52D-4403-A1C5-9DBB391283CB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7598F43-7A5D-4932-815D-E1AE18F448E6}" type="pres">
      <dgm:prSet presAssocID="{78498B79-D52D-4403-A1C5-9DBB391283CB}" presName="descendantText" presStyleLbl="alignAcc1" presStyleIdx="1" presStyleCnt="3">
        <dgm:presLayoutVars>
          <dgm:bulletEnabled val="1"/>
        </dgm:presLayoutVars>
      </dgm:prSet>
      <dgm:spPr/>
    </dgm:pt>
    <dgm:pt modelId="{CEAA82D2-8566-47CD-81D1-2BBD01EB243F}" type="pres">
      <dgm:prSet presAssocID="{328C7C32-16FA-4667-8F13-650FFCB5B75B}" presName="sp" presStyleCnt="0"/>
      <dgm:spPr/>
    </dgm:pt>
    <dgm:pt modelId="{AF64C23F-3964-4E38-B91B-4D0012694D2B}" type="pres">
      <dgm:prSet presAssocID="{0E48E2BA-67B0-4CCC-BFE6-B3846B47F2B4}" presName="composite" presStyleCnt="0"/>
      <dgm:spPr/>
    </dgm:pt>
    <dgm:pt modelId="{A0D229D1-A33A-44E6-9BB3-108A87FD437C}" type="pres">
      <dgm:prSet presAssocID="{0E48E2BA-67B0-4CCC-BFE6-B3846B47F2B4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3C7F64DD-B138-428B-BF10-17748556010F}" type="pres">
      <dgm:prSet presAssocID="{0E48E2BA-67B0-4CCC-BFE6-B3846B47F2B4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CB90DC05-7EB4-4BB4-8B5D-631C34FAB8A6}" srcId="{6F9E1AD6-994C-4E73-B005-9720CA45F693}" destId="{1272685B-79F4-4792-BB5C-BDE77FE3218E}" srcOrd="0" destOrd="0" parTransId="{995C6A31-3BE2-4490-91D7-C241B83CA251}" sibTransId="{79BAF9FE-3A85-46FE-95F1-41596C2796D7}"/>
    <dgm:cxn modelId="{EB77AA06-70CA-4E65-97C2-92D9D1E0F91D}" srcId="{0E48E2BA-67B0-4CCC-BFE6-B3846B47F2B4}" destId="{52B065BE-96C6-491C-BF5C-ADDD24F8467E}" srcOrd="0" destOrd="0" parTransId="{11D5F536-4843-4414-8271-5E411862DB13}" sibTransId="{F0151C0F-B4A7-4F65-BBF4-98F847BB5B5C}"/>
    <dgm:cxn modelId="{C1B7980A-347A-46BB-BFF8-7EA8A0B59A2C}" type="presOf" srcId="{6F9E1AD6-994C-4E73-B005-9720CA45F693}" destId="{6FD95DCD-2861-49D5-9204-A125D34F5B9D}" srcOrd="0" destOrd="0" presId="urn:microsoft.com/office/officeart/2005/8/layout/chevron2"/>
    <dgm:cxn modelId="{69A8E90B-8004-4575-94F3-4B4FCF5C33C3}" type="presOf" srcId="{78498B79-D52D-4403-A1C5-9DBB391283CB}" destId="{A81008FC-6FDC-4EEB-84D6-0BEBA003BBA1}" srcOrd="0" destOrd="0" presId="urn:microsoft.com/office/officeart/2005/8/layout/chevron2"/>
    <dgm:cxn modelId="{89553B0E-1955-48E8-BD5B-E4DDC9113AA0}" srcId="{78498B79-D52D-4403-A1C5-9DBB391283CB}" destId="{E879A98C-7A38-4967-8573-75F87D1DB8C3}" srcOrd="1" destOrd="0" parTransId="{D0931AE3-605B-4E0D-A00E-3C7DA749C2A5}" sibTransId="{58B92C0A-3F4D-421E-BE33-4014176FD423}"/>
    <dgm:cxn modelId="{DCCCFB18-1442-449C-86BB-6E9C58C6D9E5}" type="presOf" srcId="{1272685B-79F4-4792-BB5C-BDE77FE3218E}" destId="{A9BA8AC6-16F6-46A8-902A-E43FC850502A}" srcOrd="0" destOrd="0" presId="urn:microsoft.com/office/officeart/2005/8/layout/chevron2"/>
    <dgm:cxn modelId="{7B9A3F29-9572-4759-AFEE-371BEA4109A5}" srcId="{7A3046F3-D8BD-499C-AE65-2029DC3A40BC}" destId="{78498B79-D52D-4403-A1C5-9DBB391283CB}" srcOrd="1" destOrd="0" parTransId="{0C41A0C0-817F-40FA-A154-C03641AC23A7}" sibTransId="{328C7C32-16FA-4667-8F13-650FFCB5B75B}"/>
    <dgm:cxn modelId="{F7A98630-986E-4390-9F44-38A24A623929}" srcId="{7A3046F3-D8BD-499C-AE65-2029DC3A40BC}" destId="{0E48E2BA-67B0-4CCC-BFE6-B3846B47F2B4}" srcOrd="2" destOrd="0" parTransId="{4F3314D5-2D6C-4CF5-A4BD-F85AEF623BC6}" sibTransId="{121CC2CF-3739-498E-B15D-9DE42DEECB9F}"/>
    <dgm:cxn modelId="{EC888D39-F8C4-4F1E-8058-4A596DA5CBB3}" type="presOf" srcId="{F29BCA87-6E61-4146-80A1-5F7A26377CEA}" destId="{87598F43-7A5D-4932-815D-E1AE18F448E6}" srcOrd="0" destOrd="0" presId="urn:microsoft.com/office/officeart/2005/8/layout/chevron2"/>
    <dgm:cxn modelId="{80A5194E-B011-4C54-AE28-EDBD55637DF6}" srcId="{7A3046F3-D8BD-499C-AE65-2029DC3A40BC}" destId="{6F9E1AD6-994C-4E73-B005-9720CA45F693}" srcOrd="0" destOrd="0" parTransId="{A9459E55-FD7A-487E-BF52-0456E1416D33}" sibTransId="{57F2E809-B6E5-4D8D-84AC-3B20F41FAB67}"/>
    <dgm:cxn modelId="{47E67970-EC54-4640-A272-2F60DF478295}" type="presOf" srcId="{52B065BE-96C6-491C-BF5C-ADDD24F8467E}" destId="{3C7F64DD-B138-428B-BF10-17748556010F}" srcOrd="0" destOrd="0" presId="urn:microsoft.com/office/officeart/2005/8/layout/chevron2"/>
    <dgm:cxn modelId="{2851C558-2C81-4C49-AD32-27CF46659BE6}" type="presOf" srcId="{0E48E2BA-67B0-4CCC-BFE6-B3846B47F2B4}" destId="{A0D229D1-A33A-44E6-9BB3-108A87FD437C}" srcOrd="0" destOrd="0" presId="urn:microsoft.com/office/officeart/2005/8/layout/chevron2"/>
    <dgm:cxn modelId="{7DE1967C-57E9-457B-B87D-705CF75B443F}" type="presOf" srcId="{E879A98C-7A38-4967-8573-75F87D1DB8C3}" destId="{87598F43-7A5D-4932-815D-E1AE18F448E6}" srcOrd="0" destOrd="1" presId="urn:microsoft.com/office/officeart/2005/8/layout/chevron2"/>
    <dgm:cxn modelId="{9E033A8E-2730-4A25-BB0B-C9A3B9FEA1D7}" type="presOf" srcId="{7A3046F3-D8BD-499C-AE65-2029DC3A40BC}" destId="{E8B6EC09-AFF4-4B1E-A039-57E94C818F8E}" srcOrd="0" destOrd="0" presId="urn:microsoft.com/office/officeart/2005/8/layout/chevron2"/>
    <dgm:cxn modelId="{4C6ABDDA-9869-4EEE-A078-A171E7DC1CB5}" srcId="{78498B79-D52D-4403-A1C5-9DBB391283CB}" destId="{F29BCA87-6E61-4146-80A1-5F7A26377CEA}" srcOrd="0" destOrd="0" parTransId="{B1618377-1055-4E57-9C19-559A2BD7017C}" sibTransId="{2E1DEF26-8D4D-4D14-AA17-763BAAF353C2}"/>
    <dgm:cxn modelId="{584E19DE-7297-4D5F-8424-A82AA6E643BB}" type="presParOf" srcId="{E8B6EC09-AFF4-4B1E-A039-57E94C818F8E}" destId="{388BB910-03DA-400C-8AA6-8232F84D6EBB}" srcOrd="0" destOrd="0" presId="urn:microsoft.com/office/officeart/2005/8/layout/chevron2"/>
    <dgm:cxn modelId="{DD54FF77-E529-4A18-B233-E12ABC2422B5}" type="presParOf" srcId="{388BB910-03DA-400C-8AA6-8232F84D6EBB}" destId="{6FD95DCD-2861-49D5-9204-A125D34F5B9D}" srcOrd="0" destOrd="0" presId="urn:microsoft.com/office/officeart/2005/8/layout/chevron2"/>
    <dgm:cxn modelId="{CED6703A-6204-4A12-B4BC-9200D1898126}" type="presParOf" srcId="{388BB910-03DA-400C-8AA6-8232F84D6EBB}" destId="{A9BA8AC6-16F6-46A8-902A-E43FC850502A}" srcOrd="1" destOrd="0" presId="urn:microsoft.com/office/officeart/2005/8/layout/chevron2"/>
    <dgm:cxn modelId="{E79B6B8F-D397-4490-ADA3-4A3A392EA411}" type="presParOf" srcId="{E8B6EC09-AFF4-4B1E-A039-57E94C818F8E}" destId="{2BD68E35-BCC3-4DA3-BE82-734236C9A91D}" srcOrd="1" destOrd="0" presId="urn:microsoft.com/office/officeart/2005/8/layout/chevron2"/>
    <dgm:cxn modelId="{2431957F-2D73-4E34-A5FB-21C68EBE2562}" type="presParOf" srcId="{E8B6EC09-AFF4-4B1E-A039-57E94C818F8E}" destId="{C7E0A0B4-90FC-4914-A151-02A70EF3428C}" srcOrd="2" destOrd="0" presId="urn:microsoft.com/office/officeart/2005/8/layout/chevron2"/>
    <dgm:cxn modelId="{0AA52C5F-7896-4B28-A76C-26800193B3E9}" type="presParOf" srcId="{C7E0A0B4-90FC-4914-A151-02A70EF3428C}" destId="{A81008FC-6FDC-4EEB-84D6-0BEBA003BBA1}" srcOrd="0" destOrd="0" presId="urn:microsoft.com/office/officeart/2005/8/layout/chevron2"/>
    <dgm:cxn modelId="{FC697258-B398-4AF6-A58F-398803CA5B68}" type="presParOf" srcId="{C7E0A0B4-90FC-4914-A151-02A70EF3428C}" destId="{87598F43-7A5D-4932-815D-E1AE18F448E6}" srcOrd="1" destOrd="0" presId="urn:microsoft.com/office/officeart/2005/8/layout/chevron2"/>
    <dgm:cxn modelId="{3CFBBC63-DFB9-4949-B7F6-756043E961E9}" type="presParOf" srcId="{E8B6EC09-AFF4-4B1E-A039-57E94C818F8E}" destId="{CEAA82D2-8566-47CD-81D1-2BBD01EB243F}" srcOrd="3" destOrd="0" presId="urn:microsoft.com/office/officeart/2005/8/layout/chevron2"/>
    <dgm:cxn modelId="{AAFC2425-5252-44F4-8FDA-7B8A3C6202C7}" type="presParOf" srcId="{E8B6EC09-AFF4-4B1E-A039-57E94C818F8E}" destId="{AF64C23F-3964-4E38-B91B-4D0012694D2B}" srcOrd="4" destOrd="0" presId="urn:microsoft.com/office/officeart/2005/8/layout/chevron2"/>
    <dgm:cxn modelId="{89659B7C-F534-4B10-B161-0CCAB87F7DA7}" type="presParOf" srcId="{AF64C23F-3964-4E38-B91B-4D0012694D2B}" destId="{A0D229D1-A33A-44E6-9BB3-108A87FD437C}" srcOrd="0" destOrd="0" presId="urn:microsoft.com/office/officeart/2005/8/layout/chevron2"/>
    <dgm:cxn modelId="{2E86616D-90C7-4E6A-A129-1751E05ECF10}" type="presParOf" srcId="{AF64C23F-3964-4E38-B91B-4D0012694D2B}" destId="{3C7F64DD-B138-428B-BF10-17748556010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6BFE29-1CA5-4A24-8818-AFE5DE2F3482}">
      <dsp:nvSpPr>
        <dsp:cNvPr id="0" name=""/>
        <dsp:cNvSpPr/>
      </dsp:nvSpPr>
      <dsp:spPr>
        <a:xfrm>
          <a:off x="0" y="4148286"/>
          <a:ext cx="7358437" cy="9075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Race-Neutral Strategies</a:t>
          </a:r>
        </a:p>
      </dsp:txBody>
      <dsp:txXfrm>
        <a:off x="0" y="4148286"/>
        <a:ext cx="7358437" cy="490073"/>
      </dsp:txXfrm>
    </dsp:sp>
    <dsp:sp modelId="{9C6ABAA3-C4E2-4EA8-906A-8DF7C67E3A91}">
      <dsp:nvSpPr>
        <dsp:cNvPr id="0" name=""/>
        <dsp:cNvSpPr/>
      </dsp:nvSpPr>
      <dsp:spPr>
        <a:xfrm>
          <a:off x="0" y="4620208"/>
          <a:ext cx="3679218" cy="4174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The New Landscape; Know the Definition</a:t>
          </a:r>
        </a:p>
      </dsp:txBody>
      <dsp:txXfrm>
        <a:off x="0" y="4620208"/>
        <a:ext cx="3679218" cy="417470"/>
      </dsp:txXfrm>
    </dsp:sp>
    <dsp:sp modelId="{F23ED0D0-FE74-421C-AD46-1339EC4B6694}">
      <dsp:nvSpPr>
        <dsp:cNvPr id="0" name=""/>
        <dsp:cNvSpPr/>
      </dsp:nvSpPr>
      <dsp:spPr>
        <a:xfrm>
          <a:off x="3679218" y="4620208"/>
          <a:ext cx="3679218" cy="4174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Think Big</a:t>
          </a:r>
          <a:endParaRPr lang="en-US" sz="1100" b="1" kern="1200"/>
        </a:p>
      </dsp:txBody>
      <dsp:txXfrm>
        <a:off x="3679218" y="4620208"/>
        <a:ext cx="3679218" cy="417470"/>
      </dsp:txXfrm>
    </dsp:sp>
    <dsp:sp modelId="{D03C2B62-F9BD-46D7-A816-F8DF3D41B5A9}">
      <dsp:nvSpPr>
        <dsp:cNvPr id="0" name=""/>
        <dsp:cNvSpPr/>
      </dsp:nvSpPr>
      <dsp:spPr>
        <a:xfrm rot="10800000">
          <a:off x="0" y="2766097"/>
          <a:ext cx="7358437" cy="139580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Consideration of Race in Admission</a:t>
          </a:r>
        </a:p>
      </dsp:txBody>
      <dsp:txXfrm rot="-10800000">
        <a:off x="0" y="2766097"/>
        <a:ext cx="7358437" cy="489926"/>
      </dsp:txXfrm>
    </dsp:sp>
    <dsp:sp modelId="{C80DB7D9-641A-4B66-99BC-8923F1A3737A}">
      <dsp:nvSpPr>
        <dsp:cNvPr id="0" name=""/>
        <dsp:cNvSpPr/>
      </dsp:nvSpPr>
      <dsp:spPr>
        <a:xfrm>
          <a:off x="1707" y="3343286"/>
          <a:ext cx="3736885" cy="3485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Racial Status is Prohibited </a:t>
          </a:r>
        </a:p>
      </dsp:txBody>
      <dsp:txXfrm>
        <a:off x="1707" y="3343286"/>
        <a:ext cx="3736885" cy="348549"/>
      </dsp:txXfrm>
    </dsp:sp>
    <dsp:sp modelId="{9559687E-37D3-4C4C-991A-01BDD8ADD2BD}">
      <dsp:nvSpPr>
        <dsp:cNvPr id="0" name=""/>
        <dsp:cNvSpPr/>
      </dsp:nvSpPr>
      <dsp:spPr>
        <a:xfrm>
          <a:off x="3738592" y="3256023"/>
          <a:ext cx="3618137" cy="4173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Qualities Associated with Individual’s Racial Experience May Be Considered</a:t>
          </a:r>
        </a:p>
      </dsp:txBody>
      <dsp:txXfrm>
        <a:off x="3738592" y="3256023"/>
        <a:ext cx="3618137" cy="417344"/>
      </dsp:txXfrm>
    </dsp:sp>
    <dsp:sp modelId="{68E29AF9-E8F0-4B35-9E4E-CAF9E4E4C268}">
      <dsp:nvSpPr>
        <dsp:cNvPr id="0" name=""/>
        <dsp:cNvSpPr/>
      </dsp:nvSpPr>
      <dsp:spPr>
        <a:xfrm rot="10800000">
          <a:off x="0" y="1383908"/>
          <a:ext cx="7358437" cy="139580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The Educational Benefits of Diversity                                                                   </a:t>
          </a:r>
          <a:r>
            <a:rPr lang="en-US" sz="1800" b="1" i="1" kern="1200"/>
            <a:t>As Support for Race-Conscious Action</a:t>
          </a:r>
          <a:endParaRPr lang="en-US" sz="2000" b="1" i="1" kern="1200"/>
        </a:p>
      </dsp:txBody>
      <dsp:txXfrm rot="-10800000">
        <a:off x="0" y="1383908"/>
        <a:ext cx="7358437" cy="489926"/>
      </dsp:txXfrm>
    </dsp:sp>
    <dsp:sp modelId="{C088CBBA-057D-45A9-979A-E4E70E2970AF}">
      <dsp:nvSpPr>
        <dsp:cNvPr id="0" name=""/>
        <dsp:cNvSpPr/>
      </dsp:nvSpPr>
      <dsp:spPr>
        <a:xfrm>
          <a:off x="0" y="1873834"/>
          <a:ext cx="3679218" cy="4173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As Asserted, Not Compelling</a:t>
          </a:r>
        </a:p>
      </dsp:txBody>
      <dsp:txXfrm>
        <a:off x="0" y="1873834"/>
        <a:ext cx="3679218" cy="417344"/>
      </dsp:txXfrm>
    </dsp:sp>
    <dsp:sp modelId="{0B2080FA-2E42-4E46-A726-1A0B450E5B65}">
      <dsp:nvSpPr>
        <dsp:cNvPr id="0" name=""/>
        <dsp:cNvSpPr/>
      </dsp:nvSpPr>
      <dsp:spPr>
        <a:xfrm>
          <a:off x="3679218" y="1873834"/>
          <a:ext cx="3679218" cy="4173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On Life Support </a:t>
          </a:r>
        </a:p>
      </dsp:txBody>
      <dsp:txXfrm>
        <a:off x="3679218" y="1873834"/>
        <a:ext cx="3679218" cy="417344"/>
      </dsp:txXfrm>
    </dsp:sp>
    <dsp:sp modelId="{39A19C04-75CC-4F99-A0E8-4B1F76E4D149}">
      <dsp:nvSpPr>
        <dsp:cNvPr id="0" name=""/>
        <dsp:cNvSpPr/>
      </dsp:nvSpPr>
      <dsp:spPr>
        <a:xfrm rot="10800000">
          <a:off x="0" y="1719"/>
          <a:ext cx="7358437" cy="1395802"/>
        </a:xfrm>
        <a:prstGeom prst="upArrowCallou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Issue</a:t>
          </a:r>
        </a:p>
      </dsp:txBody>
      <dsp:txXfrm rot="-10800000">
        <a:off x="0" y="1719"/>
        <a:ext cx="7358437" cy="489926"/>
      </dsp:txXfrm>
    </dsp:sp>
    <dsp:sp modelId="{6D08BEE6-AC5C-4AF9-B505-52C77B6EE688}">
      <dsp:nvSpPr>
        <dsp:cNvPr id="0" name=""/>
        <dsp:cNvSpPr/>
      </dsp:nvSpPr>
      <dsp:spPr>
        <a:xfrm>
          <a:off x="0" y="491645"/>
          <a:ext cx="3679218" cy="417344"/>
        </a:xfrm>
        <a:prstGeom prst="rect">
          <a:avLst/>
        </a:prstGeom>
        <a:solidFill>
          <a:srgbClr val="DB95B0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Legal Impact</a:t>
          </a:r>
        </a:p>
      </dsp:txBody>
      <dsp:txXfrm>
        <a:off x="0" y="491645"/>
        <a:ext cx="3679218" cy="417344"/>
      </dsp:txXfrm>
    </dsp:sp>
    <dsp:sp modelId="{A0D2774C-B886-466B-AD05-6E53A1FB00CE}">
      <dsp:nvSpPr>
        <dsp:cNvPr id="0" name=""/>
        <dsp:cNvSpPr/>
      </dsp:nvSpPr>
      <dsp:spPr>
        <a:xfrm>
          <a:off x="3679218" y="491645"/>
          <a:ext cx="3679218" cy="417344"/>
        </a:xfrm>
        <a:prstGeom prst="rect">
          <a:avLst/>
        </a:prstGeom>
        <a:solidFill>
          <a:srgbClr val="DB95B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Practical Direction </a:t>
          </a:r>
        </a:p>
      </dsp:txBody>
      <dsp:txXfrm>
        <a:off x="3679218" y="491645"/>
        <a:ext cx="3679218" cy="41734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A6FDA6-2898-4B5E-940D-C6966035C760}">
      <dsp:nvSpPr>
        <dsp:cNvPr id="0" name=""/>
        <dsp:cNvSpPr/>
      </dsp:nvSpPr>
      <dsp:spPr>
        <a:xfrm>
          <a:off x="2656" y="0"/>
          <a:ext cx="2784006" cy="5063219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Pathways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Outreach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Recruitment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Pipeline Programs</a:t>
          </a:r>
        </a:p>
      </dsp:txBody>
      <dsp:txXfrm>
        <a:off x="2656" y="2025287"/>
        <a:ext cx="2784006" cy="2025287"/>
      </dsp:txXfrm>
    </dsp:sp>
    <dsp:sp modelId="{B1985314-88F1-4ED6-9AD0-098E8E078174}">
      <dsp:nvSpPr>
        <dsp:cNvPr id="0" name=""/>
        <dsp:cNvSpPr/>
      </dsp:nvSpPr>
      <dsp:spPr>
        <a:xfrm>
          <a:off x="551633" y="303793"/>
          <a:ext cx="1686051" cy="168605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B0E6B3-D9FF-4ABB-92AC-4E04B21B65D1}">
      <dsp:nvSpPr>
        <dsp:cNvPr id="0" name=""/>
        <dsp:cNvSpPr/>
      </dsp:nvSpPr>
      <dsp:spPr>
        <a:xfrm>
          <a:off x="2870182" y="0"/>
          <a:ext cx="2784006" cy="5063219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Barriers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/>
            <a:t>E.g.,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Legacy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Early Decision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Test Use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Transfer Policies</a:t>
          </a:r>
        </a:p>
      </dsp:txBody>
      <dsp:txXfrm>
        <a:off x="2870182" y="2025287"/>
        <a:ext cx="2784006" cy="2025287"/>
      </dsp:txXfrm>
    </dsp:sp>
    <dsp:sp modelId="{33F7A34F-DAA3-4260-A2CC-960CA16701D6}">
      <dsp:nvSpPr>
        <dsp:cNvPr id="0" name=""/>
        <dsp:cNvSpPr/>
      </dsp:nvSpPr>
      <dsp:spPr>
        <a:xfrm>
          <a:off x="3419159" y="303793"/>
          <a:ext cx="1686051" cy="168605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6B6D4-DE28-414B-B92E-0A13A63899A8}">
      <dsp:nvSpPr>
        <dsp:cNvPr id="0" name=""/>
        <dsp:cNvSpPr/>
      </dsp:nvSpPr>
      <dsp:spPr>
        <a:xfrm>
          <a:off x="5775014" y="0"/>
          <a:ext cx="2784006" cy="5063219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Admission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Holistic Review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Articulation of Desired Qualities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Legally Neutral, DEI Focused Qualities </a:t>
          </a:r>
        </a:p>
      </dsp:txBody>
      <dsp:txXfrm>
        <a:off x="5775014" y="2025287"/>
        <a:ext cx="2784006" cy="2025287"/>
      </dsp:txXfrm>
    </dsp:sp>
    <dsp:sp modelId="{19354030-D5B3-4EFC-A045-E6E9E89BB7B5}">
      <dsp:nvSpPr>
        <dsp:cNvPr id="0" name=""/>
        <dsp:cNvSpPr/>
      </dsp:nvSpPr>
      <dsp:spPr>
        <a:xfrm>
          <a:off x="6286685" y="303793"/>
          <a:ext cx="1686051" cy="168605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D68F15-0B84-4AF9-9F8C-70DE1505A0BF}">
      <dsp:nvSpPr>
        <dsp:cNvPr id="0" name=""/>
        <dsp:cNvSpPr/>
      </dsp:nvSpPr>
      <dsp:spPr>
        <a:xfrm>
          <a:off x="8605234" y="0"/>
          <a:ext cx="2784006" cy="5063219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“Race-Neutral” Strategies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/>
            <a:t>Authentic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/>
            <a:t>Breadth of Enrollment Policy/Practice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/>
            <a:t>Secondary +DEI Effects</a:t>
          </a:r>
        </a:p>
      </dsp:txBody>
      <dsp:txXfrm>
        <a:off x="8605234" y="2025287"/>
        <a:ext cx="2784006" cy="2025287"/>
      </dsp:txXfrm>
    </dsp:sp>
    <dsp:sp modelId="{4894A188-33D1-49BA-A07B-5E35B57880BA}">
      <dsp:nvSpPr>
        <dsp:cNvPr id="0" name=""/>
        <dsp:cNvSpPr/>
      </dsp:nvSpPr>
      <dsp:spPr>
        <a:xfrm>
          <a:off x="9154211" y="303793"/>
          <a:ext cx="1686051" cy="1686051"/>
        </a:xfrm>
        <a:prstGeom prst="ellipse">
          <a:avLst/>
        </a:prstGeom>
        <a:blipFill rotWithShape="1">
          <a:blip xmlns:r="http://schemas.openxmlformats.org/officeDocument/2006/relationships" r:embed="rId4"/>
          <a:srcRect/>
          <a:stretch>
            <a:fillRect t="-15000" b="-1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1A8FD5-9853-4E4A-8118-26569E486BE4}">
      <dsp:nvSpPr>
        <dsp:cNvPr id="0" name=""/>
        <dsp:cNvSpPr/>
      </dsp:nvSpPr>
      <dsp:spPr>
        <a:xfrm>
          <a:off x="455675" y="4050575"/>
          <a:ext cx="10480545" cy="759482"/>
        </a:xfrm>
        <a:prstGeom prst="leftRightArrow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BA95C2-8EAD-4B05-8331-AF21F57172CD}">
      <dsp:nvSpPr>
        <dsp:cNvPr id="0" name=""/>
        <dsp:cNvSpPr/>
      </dsp:nvSpPr>
      <dsp:spPr>
        <a:xfrm>
          <a:off x="4526915" y="619"/>
          <a:ext cx="6790372" cy="7800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Make changes re: compliance/legal risk </a:t>
          </a:r>
          <a:r>
            <a:rPr lang="en-US" sz="1600" b="1" i="1" kern="1200"/>
            <a:t>and</a:t>
          </a:r>
          <a:r>
            <a:rPr lang="en-US" sz="1600" b="1" kern="1200"/>
            <a:t> impact</a:t>
          </a:r>
        </a:p>
      </dsp:txBody>
      <dsp:txXfrm>
        <a:off x="4526915" y="98121"/>
        <a:ext cx="6497867" cy="585010"/>
      </dsp:txXfrm>
    </dsp:sp>
    <dsp:sp modelId="{56DA93FC-2881-4023-8975-B0B929B991DA}">
      <dsp:nvSpPr>
        <dsp:cNvPr id="0" name=""/>
        <dsp:cNvSpPr/>
      </dsp:nvSpPr>
      <dsp:spPr>
        <a:xfrm>
          <a:off x="0" y="619"/>
          <a:ext cx="4526915" cy="7800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/>
            <a:t>Policy Decisions</a:t>
          </a:r>
        </a:p>
      </dsp:txBody>
      <dsp:txXfrm>
        <a:off x="38077" y="38696"/>
        <a:ext cx="4450761" cy="703860"/>
      </dsp:txXfrm>
    </dsp:sp>
    <dsp:sp modelId="{3855190D-29DD-4583-BAA5-1025C10BF3BF}">
      <dsp:nvSpPr>
        <dsp:cNvPr id="0" name=""/>
        <dsp:cNvSpPr/>
      </dsp:nvSpPr>
      <dsp:spPr>
        <a:xfrm>
          <a:off x="4526915" y="858634"/>
          <a:ext cx="6790372" cy="7800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Engage early with key stakeholders on directional shifts and expected impact</a:t>
          </a:r>
        </a:p>
      </dsp:txBody>
      <dsp:txXfrm>
        <a:off x="4526915" y="956136"/>
        <a:ext cx="6497867" cy="585010"/>
      </dsp:txXfrm>
    </dsp:sp>
    <dsp:sp modelId="{A843A48F-FDF2-4A5B-B0CF-73C02E62774A}">
      <dsp:nvSpPr>
        <dsp:cNvPr id="0" name=""/>
        <dsp:cNvSpPr/>
      </dsp:nvSpPr>
      <dsp:spPr>
        <a:xfrm>
          <a:off x="0" y="858634"/>
          <a:ext cx="4526915" cy="7800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/>
            <a:t>Engagement</a:t>
          </a:r>
        </a:p>
      </dsp:txBody>
      <dsp:txXfrm>
        <a:off x="38077" y="896711"/>
        <a:ext cx="4450761" cy="703860"/>
      </dsp:txXfrm>
    </dsp:sp>
    <dsp:sp modelId="{F367BF71-2CCA-4781-9028-D824DFB41743}">
      <dsp:nvSpPr>
        <dsp:cNvPr id="0" name=""/>
        <dsp:cNvSpPr/>
      </dsp:nvSpPr>
      <dsp:spPr>
        <a:xfrm>
          <a:off x="4526915" y="1716650"/>
          <a:ext cx="6790372" cy="7800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Ground decisions in institutional experience and general research (key data, trends, projections)</a:t>
          </a:r>
        </a:p>
      </dsp:txBody>
      <dsp:txXfrm>
        <a:off x="4526915" y="1814152"/>
        <a:ext cx="6497867" cy="585010"/>
      </dsp:txXfrm>
    </dsp:sp>
    <dsp:sp modelId="{DA34932C-CA19-46ED-BFDD-DF485E6E0209}">
      <dsp:nvSpPr>
        <dsp:cNvPr id="0" name=""/>
        <dsp:cNvSpPr/>
      </dsp:nvSpPr>
      <dsp:spPr>
        <a:xfrm>
          <a:off x="0" y="1716650"/>
          <a:ext cx="4526915" cy="7800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/>
            <a:t>Research &amp; Data </a:t>
          </a:r>
        </a:p>
      </dsp:txBody>
      <dsp:txXfrm>
        <a:off x="38077" y="1754727"/>
        <a:ext cx="4450761" cy="703860"/>
      </dsp:txXfrm>
    </dsp:sp>
    <dsp:sp modelId="{4A4973B0-6FE1-4776-BA48-BF7BEBE66014}">
      <dsp:nvSpPr>
        <dsp:cNvPr id="0" name=""/>
        <dsp:cNvSpPr/>
      </dsp:nvSpPr>
      <dsp:spPr>
        <a:xfrm>
          <a:off x="4526915" y="2574666"/>
          <a:ext cx="6790372" cy="7800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Assure policy clarity regarding any DEI element of policy and practice, with focus on clear distinction between status and experience-related qualities</a:t>
          </a:r>
        </a:p>
      </dsp:txBody>
      <dsp:txXfrm>
        <a:off x="4526915" y="2672168"/>
        <a:ext cx="6497867" cy="585010"/>
      </dsp:txXfrm>
    </dsp:sp>
    <dsp:sp modelId="{E90FDD89-21F1-4F12-A1C4-6E23EE607179}">
      <dsp:nvSpPr>
        <dsp:cNvPr id="0" name=""/>
        <dsp:cNvSpPr/>
      </dsp:nvSpPr>
      <dsp:spPr>
        <a:xfrm>
          <a:off x="0" y="2574666"/>
          <a:ext cx="4526915" cy="7800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/>
            <a:t>Documentation</a:t>
          </a:r>
        </a:p>
      </dsp:txBody>
      <dsp:txXfrm>
        <a:off x="38077" y="2612743"/>
        <a:ext cx="4450761" cy="703860"/>
      </dsp:txXfrm>
    </dsp:sp>
    <dsp:sp modelId="{23868F87-05E9-448D-88D0-667995AC9538}">
      <dsp:nvSpPr>
        <dsp:cNvPr id="0" name=""/>
        <dsp:cNvSpPr/>
      </dsp:nvSpPr>
      <dsp:spPr>
        <a:xfrm>
          <a:off x="4526915" y="3432682"/>
          <a:ext cx="6790372" cy="7800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Develop training materials (guides, tools, power points) that align with/track policy articulation </a:t>
          </a:r>
        </a:p>
      </dsp:txBody>
      <dsp:txXfrm>
        <a:off x="4526915" y="3530184"/>
        <a:ext cx="6497867" cy="585010"/>
      </dsp:txXfrm>
    </dsp:sp>
    <dsp:sp modelId="{0EF010D2-387E-4082-97CF-A20282F80CF6}">
      <dsp:nvSpPr>
        <dsp:cNvPr id="0" name=""/>
        <dsp:cNvSpPr/>
      </dsp:nvSpPr>
      <dsp:spPr>
        <a:xfrm>
          <a:off x="0" y="3432682"/>
          <a:ext cx="4526915" cy="7800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/>
            <a:t>Training </a:t>
          </a:r>
        </a:p>
      </dsp:txBody>
      <dsp:txXfrm>
        <a:off x="38077" y="3470759"/>
        <a:ext cx="4450761" cy="703860"/>
      </dsp:txXfrm>
    </dsp:sp>
    <dsp:sp modelId="{9B681198-0F18-4C72-AB1D-917F204E164C}">
      <dsp:nvSpPr>
        <dsp:cNvPr id="0" name=""/>
        <dsp:cNvSpPr/>
      </dsp:nvSpPr>
      <dsp:spPr>
        <a:xfrm>
          <a:off x="4526915" y="4290698"/>
          <a:ext cx="6790372" cy="7800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/>
            <a:t>Assure that key stakeholders know of policy decisions and directions; and all public discussion of policy/practice (including web site) reflects alignment</a:t>
          </a:r>
          <a:r>
            <a:rPr lang="en-US" sz="1400" b="1" kern="1200"/>
            <a:t>.</a:t>
          </a:r>
          <a:endParaRPr lang="en-US" sz="1600" b="1" kern="1200"/>
        </a:p>
      </dsp:txBody>
      <dsp:txXfrm>
        <a:off x="4526915" y="4388200"/>
        <a:ext cx="6497867" cy="585010"/>
      </dsp:txXfrm>
    </dsp:sp>
    <dsp:sp modelId="{BD634E53-2795-4BA1-A9DB-7405B9721873}">
      <dsp:nvSpPr>
        <dsp:cNvPr id="0" name=""/>
        <dsp:cNvSpPr/>
      </dsp:nvSpPr>
      <dsp:spPr>
        <a:xfrm>
          <a:off x="0" y="4290698"/>
          <a:ext cx="4526915" cy="7800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/>
            <a:t>Communications </a:t>
          </a:r>
        </a:p>
      </dsp:txBody>
      <dsp:txXfrm>
        <a:off x="38077" y="4328775"/>
        <a:ext cx="4450761" cy="703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B292C-DDAF-4705-A324-7D1E705FAF9F}">
      <dsp:nvSpPr>
        <dsp:cNvPr id="0" name=""/>
        <dsp:cNvSpPr/>
      </dsp:nvSpPr>
      <dsp:spPr>
        <a:xfrm rot="5400000">
          <a:off x="7052167" y="-2814608"/>
          <a:ext cx="1287177" cy="7243064"/>
        </a:xfrm>
        <a:prstGeom prst="round2SameRect">
          <a:avLst/>
        </a:prstGeom>
        <a:solidFill>
          <a:srgbClr val="DB95B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The educational benefits of diversity (previously recognized) are no longer compelling to justify race-conscious action.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Too “amorphous” &amp;“elusive.” </a:t>
          </a:r>
          <a:r>
            <a:rPr lang="en-US" sz="1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 </a:t>
          </a:r>
          <a:r>
            <a:rPr lang="en-US" sz="1600" kern="1200"/>
            <a:t>Not “sufficiently measurable” or “coherent.”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Note:  “worthy” and “commendable”</a:t>
          </a:r>
        </a:p>
      </dsp:txBody>
      <dsp:txXfrm rot="-5400000">
        <a:off x="4074224" y="226170"/>
        <a:ext cx="7180229" cy="1161507"/>
      </dsp:txXfrm>
    </dsp:sp>
    <dsp:sp modelId="{6B2B1461-DDCD-4E6B-BD10-0AA9EE69C324}">
      <dsp:nvSpPr>
        <dsp:cNvPr id="0" name=""/>
        <dsp:cNvSpPr/>
      </dsp:nvSpPr>
      <dsp:spPr>
        <a:xfrm>
          <a:off x="0" y="2437"/>
          <a:ext cx="4074223" cy="1608971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Compelling Interest</a:t>
          </a:r>
        </a:p>
      </dsp:txBody>
      <dsp:txXfrm>
        <a:off x="78543" y="80980"/>
        <a:ext cx="3917137" cy="1451885"/>
      </dsp:txXfrm>
    </dsp:sp>
    <dsp:sp modelId="{0DEF4B0F-F24E-4D67-9B1C-D05D01270395}">
      <dsp:nvSpPr>
        <dsp:cNvPr id="0" name=""/>
        <dsp:cNvSpPr/>
      </dsp:nvSpPr>
      <dsp:spPr>
        <a:xfrm rot="5400000">
          <a:off x="7052167" y="-1125188"/>
          <a:ext cx="1287177" cy="7243064"/>
        </a:xfrm>
        <a:prstGeom prst="round2SameRect">
          <a:avLst/>
        </a:prstGeom>
        <a:solidFill>
          <a:srgbClr val="DB95B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The “classification” of race was “used as a negative” and impermissibly “stereotyped” applicants based on race.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Led to 11% decrease in number of Asian American students admitted.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College admissions are “zero-sum.” </a:t>
          </a:r>
          <a:r>
            <a:rPr lang="en-US" sz="1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</a:t>
          </a:r>
          <a:r>
            <a:rPr lang="en-US" sz="1600" kern="1200"/>
            <a:t>  Admission involved “preferences on the basis of race alone”</a:t>
          </a:r>
        </a:p>
      </dsp:txBody>
      <dsp:txXfrm rot="-5400000">
        <a:off x="4074224" y="1915590"/>
        <a:ext cx="7180229" cy="1161507"/>
      </dsp:txXfrm>
    </dsp:sp>
    <dsp:sp modelId="{7AFE31FF-9CB7-44F7-8E14-7406FC9D5DC2}">
      <dsp:nvSpPr>
        <dsp:cNvPr id="0" name=""/>
        <dsp:cNvSpPr/>
      </dsp:nvSpPr>
      <dsp:spPr>
        <a:xfrm>
          <a:off x="0" y="1691858"/>
          <a:ext cx="4074223" cy="1608971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Negative Effect/Stereotypes</a:t>
          </a:r>
        </a:p>
      </dsp:txBody>
      <dsp:txXfrm>
        <a:off x="78543" y="1770401"/>
        <a:ext cx="3917137" cy="1451885"/>
      </dsp:txXfrm>
    </dsp:sp>
    <dsp:sp modelId="{D2004C49-E936-44CB-B087-CE7664DD3523}">
      <dsp:nvSpPr>
        <dsp:cNvPr id="0" name=""/>
        <dsp:cNvSpPr/>
      </dsp:nvSpPr>
      <dsp:spPr>
        <a:xfrm rot="5400000">
          <a:off x="7052167" y="564232"/>
          <a:ext cx="1287177" cy="7243064"/>
        </a:xfrm>
        <a:prstGeom prst="round2SameRect">
          <a:avLst/>
        </a:prstGeom>
        <a:solidFill>
          <a:srgbClr val="DB95B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Admissions programs “lacked a logical end point.”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Tight percentage bands by race, from year to year implicated “[o]utright racial balancing.”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Process of periodic review isn’t sufficient for satisfying durational requirement; need specific end point to the consideration of racial status</a:t>
          </a:r>
        </a:p>
      </dsp:txBody>
      <dsp:txXfrm rot="-5400000">
        <a:off x="4074224" y="3605011"/>
        <a:ext cx="7180229" cy="1161507"/>
      </dsp:txXfrm>
    </dsp:sp>
    <dsp:sp modelId="{2E6404D9-74E8-4E2D-B49A-7C681FF64533}">
      <dsp:nvSpPr>
        <dsp:cNvPr id="0" name=""/>
        <dsp:cNvSpPr/>
      </dsp:nvSpPr>
      <dsp:spPr>
        <a:xfrm>
          <a:off x="0" y="3381278"/>
          <a:ext cx="4074223" cy="1608971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End Point in Time</a:t>
          </a:r>
        </a:p>
      </dsp:txBody>
      <dsp:txXfrm>
        <a:off x="78543" y="3459821"/>
        <a:ext cx="3917137" cy="14518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94B7D5-1F17-4647-AA18-53D6F74616FD}">
      <dsp:nvSpPr>
        <dsp:cNvPr id="0" name=""/>
        <dsp:cNvSpPr/>
      </dsp:nvSpPr>
      <dsp:spPr>
        <a:xfrm rot="5400000">
          <a:off x="6721596" y="-2403772"/>
          <a:ext cx="1948318" cy="7243064"/>
        </a:xfrm>
        <a:prstGeom prst="round2SameRect">
          <a:avLst/>
        </a:prstGeom>
        <a:solidFill>
          <a:schemeClr val="accent6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“Universities may define their mission as they see fit” within broad legal parameters.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Significant deference is afforded to higher education institutions on this issue. </a:t>
          </a:r>
        </a:p>
      </dsp:txBody>
      <dsp:txXfrm rot="-5400000">
        <a:off x="4074224" y="338709"/>
        <a:ext cx="7147955" cy="1758100"/>
      </dsp:txXfrm>
    </dsp:sp>
    <dsp:sp modelId="{DFEB4191-ED82-485C-A2BC-15CBFF63245A}">
      <dsp:nvSpPr>
        <dsp:cNvPr id="0" name=""/>
        <dsp:cNvSpPr/>
      </dsp:nvSpPr>
      <dsp:spPr>
        <a:xfrm>
          <a:off x="0" y="60"/>
          <a:ext cx="4074223" cy="2435398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Institutional Mission </a:t>
          </a:r>
        </a:p>
      </dsp:txBody>
      <dsp:txXfrm>
        <a:off x="118886" y="118946"/>
        <a:ext cx="3836451" cy="2197626"/>
      </dsp:txXfrm>
    </dsp:sp>
    <dsp:sp modelId="{4AC44969-17E4-464F-BD08-10B375583099}">
      <dsp:nvSpPr>
        <dsp:cNvPr id="0" name=""/>
        <dsp:cNvSpPr/>
      </dsp:nvSpPr>
      <dsp:spPr>
        <a:xfrm rot="5400000">
          <a:off x="6721596" y="153395"/>
          <a:ext cx="1948318" cy="7243064"/>
        </a:xfrm>
        <a:prstGeom prst="round2SameRect">
          <a:avLst/>
        </a:prstGeom>
        <a:solidFill>
          <a:schemeClr val="accent6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“[N]othing in this opinion should be construed as prohibiting universities from considering an applicant’s discussion of how race affected his or her life…”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The “touchstone of an individual’s identity [must be with respect to] challenges bested, skills built, or lessons learned”—not the color of their skin.</a:t>
          </a:r>
        </a:p>
      </dsp:txBody>
      <dsp:txXfrm rot="-5400000">
        <a:off x="4074224" y="2895877"/>
        <a:ext cx="7147955" cy="1758100"/>
      </dsp:txXfrm>
    </dsp:sp>
    <dsp:sp modelId="{9A2E3287-3FD8-4BB9-8D7D-3E087843B022}">
      <dsp:nvSpPr>
        <dsp:cNvPr id="0" name=""/>
        <dsp:cNvSpPr/>
      </dsp:nvSpPr>
      <dsp:spPr>
        <a:xfrm>
          <a:off x="0" y="2557228"/>
          <a:ext cx="4074223" cy="2435398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Qualities from Student Racial Experience</a:t>
          </a:r>
        </a:p>
      </dsp:txBody>
      <dsp:txXfrm>
        <a:off x="118886" y="2676114"/>
        <a:ext cx="3836451" cy="21976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8E849-4C05-4A87-BA55-F0A1B4867C3D}">
      <dsp:nvSpPr>
        <dsp:cNvPr id="0" name=""/>
        <dsp:cNvSpPr/>
      </dsp:nvSpPr>
      <dsp:spPr>
        <a:xfrm>
          <a:off x="0" y="197519"/>
          <a:ext cx="3536652" cy="21219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Scholarships and Financial Aid </a:t>
          </a:r>
        </a:p>
      </dsp:txBody>
      <dsp:txXfrm>
        <a:off x="0" y="197519"/>
        <a:ext cx="3536652" cy="2121991"/>
      </dsp:txXfrm>
    </dsp:sp>
    <dsp:sp modelId="{FF11EED9-E1DD-4DB7-B09A-A1A724D097E0}">
      <dsp:nvSpPr>
        <dsp:cNvPr id="0" name=""/>
        <dsp:cNvSpPr/>
      </dsp:nvSpPr>
      <dsp:spPr>
        <a:xfrm>
          <a:off x="3890317" y="197519"/>
          <a:ext cx="3536652" cy="21219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Outreach and Recruitment</a:t>
          </a:r>
        </a:p>
      </dsp:txBody>
      <dsp:txXfrm>
        <a:off x="3890317" y="197519"/>
        <a:ext cx="3536652" cy="2121991"/>
      </dsp:txXfrm>
    </dsp:sp>
    <dsp:sp modelId="{E324D66C-6A99-4733-8BDB-532ED14DEA91}">
      <dsp:nvSpPr>
        <dsp:cNvPr id="0" name=""/>
        <dsp:cNvSpPr/>
      </dsp:nvSpPr>
      <dsp:spPr>
        <a:xfrm>
          <a:off x="7780635" y="197519"/>
          <a:ext cx="3536652" cy="21219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Pipeline and Pathways Programs</a:t>
          </a:r>
        </a:p>
      </dsp:txBody>
      <dsp:txXfrm>
        <a:off x="7780635" y="197519"/>
        <a:ext cx="3536652" cy="2121991"/>
      </dsp:txXfrm>
    </dsp:sp>
    <dsp:sp modelId="{C51571B2-063D-4DD0-827D-9B00D0CEE4BE}">
      <dsp:nvSpPr>
        <dsp:cNvPr id="0" name=""/>
        <dsp:cNvSpPr/>
      </dsp:nvSpPr>
      <dsp:spPr>
        <a:xfrm>
          <a:off x="0" y="2673176"/>
          <a:ext cx="3536652" cy="21219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Data Collection</a:t>
          </a:r>
        </a:p>
      </dsp:txBody>
      <dsp:txXfrm>
        <a:off x="0" y="2673176"/>
        <a:ext cx="3536652" cy="2121991"/>
      </dsp:txXfrm>
    </dsp:sp>
    <dsp:sp modelId="{86C0BCDD-F53F-457F-B448-41D812C7F566}">
      <dsp:nvSpPr>
        <dsp:cNvPr id="0" name=""/>
        <dsp:cNvSpPr/>
      </dsp:nvSpPr>
      <dsp:spPr>
        <a:xfrm>
          <a:off x="3890317" y="2673176"/>
          <a:ext cx="3536652" cy="21219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Employment </a:t>
          </a:r>
        </a:p>
      </dsp:txBody>
      <dsp:txXfrm>
        <a:off x="3890317" y="2673176"/>
        <a:ext cx="3536652" cy="2121991"/>
      </dsp:txXfrm>
    </dsp:sp>
    <dsp:sp modelId="{2FCA767F-0D78-407C-887A-BAA9408B3F32}">
      <dsp:nvSpPr>
        <dsp:cNvPr id="0" name=""/>
        <dsp:cNvSpPr/>
      </dsp:nvSpPr>
      <dsp:spPr>
        <a:xfrm>
          <a:off x="7780635" y="2673176"/>
          <a:ext cx="3536652" cy="2121991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Race-Neutral Strategies</a:t>
          </a:r>
        </a:p>
      </dsp:txBody>
      <dsp:txXfrm>
        <a:off x="7780635" y="2673176"/>
        <a:ext cx="3536652" cy="21219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B3A5AE-40AE-467C-A2B0-A0B96E53CA86}">
      <dsp:nvSpPr>
        <dsp:cNvPr id="0" name=""/>
        <dsp:cNvSpPr/>
      </dsp:nvSpPr>
      <dsp:spPr>
        <a:xfrm>
          <a:off x="3449" y="51925"/>
          <a:ext cx="5285228" cy="1321307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Race-conscious </a:t>
          </a:r>
        </a:p>
      </dsp:txBody>
      <dsp:txXfrm>
        <a:off x="42149" y="90625"/>
        <a:ext cx="5207828" cy="1243907"/>
      </dsp:txXfrm>
    </dsp:sp>
    <dsp:sp modelId="{E71C52CD-611E-4842-8F75-950D9AD820E2}">
      <dsp:nvSpPr>
        <dsp:cNvPr id="0" name=""/>
        <dsp:cNvSpPr/>
      </dsp:nvSpPr>
      <dsp:spPr>
        <a:xfrm rot="5400000">
          <a:off x="2530449" y="1488847"/>
          <a:ext cx="231228" cy="2312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ED769-B2B5-460A-9E31-6603107C7DC1}">
      <dsp:nvSpPr>
        <dsp:cNvPr id="0" name=""/>
        <dsp:cNvSpPr/>
      </dsp:nvSpPr>
      <dsp:spPr>
        <a:xfrm>
          <a:off x="3449" y="1835690"/>
          <a:ext cx="5285228" cy="1321307"/>
        </a:xfrm>
        <a:prstGeom prst="roundRect">
          <a:avLst>
            <a:gd name="adj" fmla="val 10000"/>
          </a:avLst>
        </a:prstGeom>
        <a:solidFill>
          <a:srgbClr val="DB95B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Express-Intent-Effect-              Individual Benefit</a:t>
          </a:r>
        </a:p>
      </dsp:txBody>
      <dsp:txXfrm>
        <a:off x="42149" y="1874390"/>
        <a:ext cx="5207828" cy="1243907"/>
      </dsp:txXfrm>
    </dsp:sp>
    <dsp:sp modelId="{38392C3D-992C-4F9B-B92F-F7C26CBE559A}">
      <dsp:nvSpPr>
        <dsp:cNvPr id="0" name=""/>
        <dsp:cNvSpPr/>
      </dsp:nvSpPr>
      <dsp:spPr>
        <a:xfrm rot="5400000">
          <a:off x="2530449" y="3272611"/>
          <a:ext cx="231228" cy="2312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0FB91-DC97-4EAE-B7CD-0563960A2C25}">
      <dsp:nvSpPr>
        <dsp:cNvPr id="0" name=""/>
        <dsp:cNvSpPr/>
      </dsp:nvSpPr>
      <dsp:spPr>
        <a:xfrm>
          <a:off x="3449" y="3619455"/>
          <a:ext cx="5285228" cy="1321307"/>
        </a:xfrm>
        <a:prstGeom prst="roundRect">
          <a:avLst>
            <a:gd name="adj" fmla="val 10000"/>
          </a:avLst>
        </a:prstGeom>
        <a:solidFill>
          <a:srgbClr val="DB95B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i="1" kern="1200"/>
            <a:t>E.g., Fisher II Majority:                </a:t>
          </a:r>
          <a:r>
            <a:rPr lang="en-US" sz="3300" kern="1200"/>
            <a:t>Texas Top 10% Plan</a:t>
          </a:r>
        </a:p>
      </dsp:txBody>
      <dsp:txXfrm>
        <a:off x="42149" y="3658155"/>
        <a:ext cx="5207828" cy="1243907"/>
      </dsp:txXfrm>
    </dsp:sp>
    <dsp:sp modelId="{31116B67-4EB5-4E79-A699-311756B11CE0}">
      <dsp:nvSpPr>
        <dsp:cNvPr id="0" name=""/>
        <dsp:cNvSpPr/>
      </dsp:nvSpPr>
      <dsp:spPr>
        <a:xfrm>
          <a:off x="6028609" y="51925"/>
          <a:ext cx="5285228" cy="1321307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Race-neutral</a:t>
          </a:r>
        </a:p>
      </dsp:txBody>
      <dsp:txXfrm>
        <a:off x="6067309" y="90625"/>
        <a:ext cx="5207828" cy="1243907"/>
      </dsp:txXfrm>
    </dsp:sp>
    <dsp:sp modelId="{9885A714-775E-4365-A542-F5C7FE88542A}">
      <dsp:nvSpPr>
        <dsp:cNvPr id="0" name=""/>
        <dsp:cNvSpPr/>
      </dsp:nvSpPr>
      <dsp:spPr>
        <a:xfrm rot="5400000">
          <a:off x="8555609" y="1488847"/>
          <a:ext cx="231228" cy="2312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06CCB-96CC-4712-8490-DFB0BFBD0CAD}">
      <dsp:nvSpPr>
        <dsp:cNvPr id="0" name=""/>
        <dsp:cNvSpPr/>
      </dsp:nvSpPr>
      <dsp:spPr>
        <a:xfrm>
          <a:off x="6028609" y="1835690"/>
          <a:ext cx="5285228" cy="132130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Intent-Effect                     (Often) Broad-based/Inclusive</a:t>
          </a:r>
        </a:p>
      </dsp:txBody>
      <dsp:txXfrm>
        <a:off x="6067309" y="1874390"/>
        <a:ext cx="5207828" cy="1243907"/>
      </dsp:txXfrm>
    </dsp:sp>
    <dsp:sp modelId="{0FE79524-F390-4E4F-84DD-7968976C48BD}">
      <dsp:nvSpPr>
        <dsp:cNvPr id="0" name=""/>
        <dsp:cNvSpPr/>
      </dsp:nvSpPr>
      <dsp:spPr>
        <a:xfrm rot="5400000">
          <a:off x="8555609" y="3272611"/>
          <a:ext cx="231228" cy="2312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F8F9D7-43D3-45F5-BE37-972624B16229}">
      <dsp:nvSpPr>
        <dsp:cNvPr id="0" name=""/>
        <dsp:cNvSpPr/>
      </dsp:nvSpPr>
      <dsp:spPr>
        <a:xfrm>
          <a:off x="6028609" y="3619455"/>
          <a:ext cx="5285228" cy="132130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E.g., General Recruitment &amp; Outreach</a:t>
          </a:r>
        </a:p>
      </dsp:txBody>
      <dsp:txXfrm>
        <a:off x="6067309" y="3658155"/>
        <a:ext cx="5207828" cy="12439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B3A5AE-40AE-467C-A2B0-A0B96E53CA86}">
      <dsp:nvSpPr>
        <dsp:cNvPr id="0" name=""/>
        <dsp:cNvSpPr/>
      </dsp:nvSpPr>
      <dsp:spPr>
        <a:xfrm>
          <a:off x="3449" y="51925"/>
          <a:ext cx="5285228" cy="1321307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Race-conscious </a:t>
          </a:r>
        </a:p>
      </dsp:txBody>
      <dsp:txXfrm>
        <a:off x="42149" y="90625"/>
        <a:ext cx="5207828" cy="1243907"/>
      </dsp:txXfrm>
    </dsp:sp>
    <dsp:sp modelId="{E71C52CD-611E-4842-8F75-950D9AD820E2}">
      <dsp:nvSpPr>
        <dsp:cNvPr id="0" name=""/>
        <dsp:cNvSpPr/>
      </dsp:nvSpPr>
      <dsp:spPr>
        <a:xfrm rot="5400000">
          <a:off x="2530449" y="1488847"/>
          <a:ext cx="231228" cy="2312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ED769-B2B5-460A-9E31-6603107C7DC1}">
      <dsp:nvSpPr>
        <dsp:cNvPr id="0" name=""/>
        <dsp:cNvSpPr/>
      </dsp:nvSpPr>
      <dsp:spPr>
        <a:xfrm>
          <a:off x="3449" y="1835690"/>
          <a:ext cx="5285228" cy="1321307"/>
        </a:xfrm>
        <a:prstGeom prst="roundRect">
          <a:avLst>
            <a:gd name="adj" fmla="val 10000"/>
          </a:avLst>
        </a:prstGeom>
        <a:solidFill>
          <a:srgbClr val="DB95B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Involves consideration of applicant’s racial status </a:t>
          </a:r>
        </a:p>
      </dsp:txBody>
      <dsp:txXfrm>
        <a:off x="42149" y="1874390"/>
        <a:ext cx="5207828" cy="1243907"/>
      </dsp:txXfrm>
    </dsp:sp>
    <dsp:sp modelId="{31116B67-4EB5-4E79-A699-311756B11CE0}">
      <dsp:nvSpPr>
        <dsp:cNvPr id="0" name=""/>
        <dsp:cNvSpPr/>
      </dsp:nvSpPr>
      <dsp:spPr>
        <a:xfrm>
          <a:off x="6028609" y="51925"/>
          <a:ext cx="5285228" cy="1321307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Race-neutral</a:t>
          </a:r>
        </a:p>
      </dsp:txBody>
      <dsp:txXfrm>
        <a:off x="6067309" y="90625"/>
        <a:ext cx="5207828" cy="1243907"/>
      </dsp:txXfrm>
    </dsp:sp>
    <dsp:sp modelId="{9885A714-775E-4365-A542-F5C7FE88542A}">
      <dsp:nvSpPr>
        <dsp:cNvPr id="0" name=""/>
        <dsp:cNvSpPr/>
      </dsp:nvSpPr>
      <dsp:spPr>
        <a:xfrm rot="5400000">
          <a:off x="8555609" y="1488847"/>
          <a:ext cx="231228" cy="2312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06CCB-96CC-4712-8490-DFB0BFBD0CAD}">
      <dsp:nvSpPr>
        <dsp:cNvPr id="0" name=""/>
        <dsp:cNvSpPr/>
      </dsp:nvSpPr>
      <dsp:spPr>
        <a:xfrm>
          <a:off x="6028609" y="1835690"/>
          <a:ext cx="5285228" cy="132130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/>
            <a:t>Involves consideration of an individual’s qualities associated with experience relating to race</a:t>
          </a:r>
        </a:p>
      </dsp:txBody>
      <dsp:txXfrm>
        <a:off x="6067309" y="1874390"/>
        <a:ext cx="5207828" cy="1243907"/>
      </dsp:txXfrm>
    </dsp:sp>
    <dsp:sp modelId="{2A8C6E11-C323-4830-9904-39AC146841C8}">
      <dsp:nvSpPr>
        <dsp:cNvPr id="0" name=""/>
        <dsp:cNvSpPr/>
      </dsp:nvSpPr>
      <dsp:spPr>
        <a:xfrm rot="5400000">
          <a:off x="8555609" y="3272611"/>
          <a:ext cx="231228" cy="23122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FFC585-3B64-45FB-93E0-BFE9CB38F221}">
      <dsp:nvSpPr>
        <dsp:cNvPr id="0" name=""/>
        <dsp:cNvSpPr/>
      </dsp:nvSpPr>
      <dsp:spPr>
        <a:xfrm>
          <a:off x="6028609" y="3619455"/>
          <a:ext cx="5285228" cy="132130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/>
            <a:t>Other qualities and characteristics like first generation, low income/wealth, etc.</a:t>
          </a:r>
        </a:p>
      </dsp:txBody>
      <dsp:txXfrm>
        <a:off x="6067309" y="3658155"/>
        <a:ext cx="5207828" cy="12439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3AD5EF-209C-42A9-9B28-1B4988EBC499}">
      <dsp:nvSpPr>
        <dsp:cNvPr id="0" name=""/>
        <dsp:cNvSpPr/>
      </dsp:nvSpPr>
      <dsp:spPr>
        <a:xfrm rot="5400000">
          <a:off x="-203315" y="206929"/>
          <a:ext cx="1355436" cy="9488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Holistic Review</a:t>
          </a:r>
        </a:p>
      </dsp:txBody>
      <dsp:txXfrm rot="-5400000">
        <a:off x="1" y="478017"/>
        <a:ext cx="948805" cy="406631"/>
      </dsp:txXfrm>
    </dsp:sp>
    <dsp:sp modelId="{27D049B6-9918-47C6-B856-31A4B5DFEF6F}">
      <dsp:nvSpPr>
        <dsp:cNvPr id="0" name=""/>
        <dsp:cNvSpPr/>
      </dsp:nvSpPr>
      <dsp:spPr>
        <a:xfrm rot="5400000">
          <a:off x="5692529" y="-4740110"/>
          <a:ext cx="881033" cy="103684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No consideration of racial status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Consideration of </a:t>
          </a:r>
          <a:r>
            <a:rPr lang="en-US" sz="1700" b="1" i="0" kern="1200">
              <a:solidFill>
                <a:schemeClr val="tx1"/>
              </a:solidFill>
            </a:rPr>
            <a:t>mission-aligned skills, knowledge, and character qualities associated with </a:t>
          </a:r>
          <a:r>
            <a:rPr lang="en-US" sz="1700" b="1" kern="1200">
              <a:solidFill>
                <a:schemeClr val="tx1"/>
              </a:solidFill>
            </a:rPr>
            <a:t>actual student experience of race</a:t>
          </a:r>
        </a:p>
      </dsp:txBody>
      <dsp:txXfrm rot="-5400000">
        <a:off x="948805" y="46622"/>
        <a:ext cx="10325474" cy="795017"/>
      </dsp:txXfrm>
    </dsp:sp>
    <dsp:sp modelId="{6F25FDBB-6781-400D-A8F1-619EBBE88D5F}">
      <dsp:nvSpPr>
        <dsp:cNvPr id="0" name=""/>
        <dsp:cNvSpPr/>
      </dsp:nvSpPr>
      <dsp:spPr>
        <a:xfrm rot="5400000">
          <a:off x="-203315" y="1416937"/>
          <a:ext cx="1355436" cy="9488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Essay Questions </a:t>
          </a:r>
        </a:p>
      </dsp:txBody>
      <dsp:txXfrm rot="-5400000">
        <a:off x="1" y="1688025"/>
        <a:ext cx="948805" cy="406631"/>
      </dsp:txXfrm>
    </dsp:sp>
    <dsp:sp modelId="{FB4DDDFB-244E-447C-BF83-7C2F888D3134}">
      <dsp:nvSpPr>
        <dsp:cNvPr id="0" name=""/>
        <dsp:cNvSpPr/>
      </dsp:nvSpPr>
      <dsp:spPr>
        <a:xfrm rot="5400000">
          <a:off x="5692529" y="-3530102"/>
          <a:ext cx="881033" cy="103684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An important avenue to elicit mission-aligned information about skills, knowledge and character qualities </a:t>
          </a:r>
        </a:p>
      </dsp:txBody>
      <dsp:txXfrm rot="-5400000">
        <a:off x="948805" y="1256630"/>
        <a:ext cx="10325474" cy="795017"/>
      </dsp:txXfrm>
    </dsp:sp>
    <dsp:sp modelId="{C5492978-9DA7-4D6F-9E88-19AE499BB79C}">
      <dsp:nvSpPr>
        <dsp:cNvPr id="0" name=""/>
        <dsp:cNvSpPr/>
      </dsp:nvSpPr>
      <dsp:spPr>
        <a:xfrm rot="5400000">
          <a:off x="-203315" y="2626945"/>
          <a:ext cx="1355436" cy="9488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Monitoring Class Composition </a:t>
          </a:r>
        </a:p>
      </dsp:txBody>
      <dsp:txXfrm rot="-5400000">
        <a:off x="1" y="2898033"/>
        <a:ext cx="948805" cy="406631"/>
      </dsp:txXfrm>
    </dsp:sp>
    <dsp:sp modelId="{155CD5E4-17CB-4573-8823-745D3D3B83C3}">
      <dsp:nvSpPr>
        <dsp:cNvPr id="0" name=""/>
        <dsp:cNvSpPr/>
      </dsp:nvSpPr>
      <dsp:spPr>
        <a:xfrm rot="5400000">
          <a:off x="5692529" y="-2320094"/>
          <a:ext cx="881033" cy="103684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Assure complete segregation between information on rolling admissions trends by race and decision-makers involved in holistic review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(Nothing prohibits collection of disaggregated data for research, evaluation, etc. purposes.)</a:t>
          </a:r>
        </a:p>
      </dsp:txBody>
      <dsp:txXfrm rot="-5400000">
        <a:off x="948805" y="2466638"/>
        <a:ext cx="10325474" cy="795017"/>
      </dsp:txXfrm>
    </dsp:sp>
    <dsp:sp modelId="{1C243033-7C3D-4037-9B5B-BE24041A1315}">
      <dsp:nvSpPr>
        <dsp:cNvPr id="0" name=""/>
        <dsp:cNvSpPr/>
      </dsp:nvSpPr>
      <dsp:spPr>
        <a:xfrm rot="5400000">
          <a:off x="-203315" y="3836953"/>
          <a:ext cx="1355436" cy="9488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Shaping the Class</a:t>
          </a:r>
        </a:p>
      </dsp:txBody>
      <dsp:txXfrm rot="-5400000">
        <a:off x="1" y="4108041"/>
        <a:ext cx="948805" cy="406631"/>
      </dsp:txXfrm>
    </dsp:sp>
    <dsp:sp modelId="{B38181E5-6343-46BF-BE86-2D1C442D26C0}">
      <dsp:nvSpPr>
        <dsp:cNvPr id="0" name=""/>
        <dsp:cNvSpPr/>
      </dsp:nvSpPr>
      <dsp:spPr>
        <a:xfrm rot="5400000">
          <a:off x="5692529" y="-1110086"/>
          <a:ext cx="881033" cy="103684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Not specifically addressed, but problematic to ‘shape’ class with categorical focus on applicant’s racial status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Consider new models, including identity-neutral DEI factors derived from holistic review analysis </a:t>
          </a:r>
        </a:p>
      </dsp:txBody>
      <dsp:txXfrm rot="-5400000">
        <a:off x="948805" y="3676646"/>
        <a:ext cx="10325474" cy="7950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37048-0401-4E22-83F2-ECFF1AF9A1CD}">
      <dsp:nvSpPr>
        <dsp:cNvPr id="0" name=""/>
        <dsp:cNvSpPr/>
      </dsp:nvSpPr>
      <dsp:spPr>
        <a:xfrm rot="5400000">
          <a:off x="-268771" y="269649"/>
          <a:ext cx="1791809" cy="12542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Big Picture</a:t>
          </a:r>
        </a:p>
      </dsp:txBody>
      <dsp:txXfrm rot="-5400000">
        <a:off x="1" y="628010"/>
        <a:ext cx="1254266" cy="537543"/>
      </dsp:txXfrm>
    </dsp:sp>
    <dsp:sp modelId="{271D8090-B39E-4B25-9FBC-32323C26C931}">
      <dsp:nvSpPr>
        <dsp:cNvPr id="0" name=""/>
        <dsp:cNvSpPr/>
      </dsp:nvSpPr>
      <dsp:spPr>
        <a:xfrm rot="5400000">
          <a:off x="5703439" y="-4448294"/>
          <a:ext cx="1164676" cy="10063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Financial aid and scholarship decisions will be informed and shaped by principles in Court’s opinion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Arguable distinction:  scholarships do not operate as “zero-sum game”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But, even there, challenge on racial status-based awards remain:  what compelling interest?</a:t>
          </a:r>
        </a:p>
      </dsp:txBody>
      <dsp:txXfrm rot="-5400000">
        <a:off x="1254267" y="57733"/>
        <a:ext cx="10006166" cy="1050966"/>
      </dsp:txXfrm>
    </dsp:sp>
    <dsp:sp modelId="{08AEB0E1-5DE7-45CF-BD41-02E7550BB1FB}">
      <dsp:nvSpPr>
        <dsp:cNvPr id="0" name=""/>
        <dsp:cNvSpPr/>
      </dsp:nvSpPr>
      <dsp:spPr>
        <a:xfrm rot="5400000">
          <a:off x="-268771" y="1869210"/>
          <a:ext cx="1791809" cy="12542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Key Strategy </a:t>
          </a:r>
        </a:p>
      </dsp:txBody>
      <dsp:txXfrm rot="-5400000">
        <a:off x="1" y="2227571"/>
        <a:ext cx="1254266" cy="537543"/>
      </dsp:txXfrm>
    </dsp:sp>
    <dsp:sp modelId="{42ECE965-D865-4940-87BC-C03C5ADD9781}">
      <dsp:nvSpPr>
        <dsp:cNvPr id="0" name=""/>
        <dsp:cNvSpPr/>
      </dsp:nvSpPr>
      <dsp:spPr>
        <a:xfrm rot="5400000">
          <a:off x="5703439" y="-2848733"/>
          <a:ext cx="1164676" cy="10063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Consider full array of neutral factors and/or adaptation of the “experience associated with race” model for aid awards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Focus:  skills, knowledge, character qualities associated with race</a:t>
          </a:r>
        </a:p>
      </dsp:txBody>
      <dsp:txXfrm rot="-5400000">
        <a:off x="1254267" y="1657294"/>
        <a:ext cx="10006166" cy="1050966"/>
      </dsp:txXfrm>
    </dsp:sp>
    <dsp:sp modelId="{789A238C-E71F-4053-A042-4F6E8B0C3496}">
      <dsp:nvSpPr>
        <dsp:cNvPr id="0" name=""/>
        <dsp:cNvSpPr/>
      </dsp:nvSpPr>
      <dsp:spPr>
        <a:xfrm rot="5400000">
          <a:off x="-268771" y="3468771"/>
          <a:ext cx="1791809" cy="12542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Design Option </a:t>
          </a:r>
        </a:p>
      </dsp:txBody>
      <dsp:txXfrm rot="-5400000">
        <a:off x="1" y="3827132"/>
        <a:ext cx="1254266" cy="537543"/>
      </dsp:txXfrm>
    </dsp:sp>
    <dsp:sp modelId="{32878F37-FE21-4EAF-ACD0-6F2D71A818ED}">
      <dsp:nvSpPr>
        <dsp:cNvPr id="0" name=""/>
        <dsp:cNvSpPr/>
      </dsp:nvSpPr>
      <dsp:spPr>
        <a:xfrm rot="5400000">
          <a:off x="5703439" y="-1249172"/>
          <a:ext cx="1164676" cy="10063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For privately endowed scholarships and institutional aid:  Pooling and Matching</a:t>
          </a:r>
        </a:p>
      </dsp:txBody>
      <dsp:txXfrm rot="-5400000">
        <a:off x="1254267" y="3256855"/>
        <a:ext cx="10006166" cy="105096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95DCD-2861-49D5-9204-A125D34F5B9D}">
      <dsp:nvSpPr>
        <dsp:cNvPr id="0" name=""/>
        <dsp:cNvSpPr/>
      </dsp:nvSpPr>
      <dsp:spPr>
        <a:xfrm rot="5400000">
          <a:off x="-268771" y="269649"/>
          <a:ext cx="1791809" cy="12542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Big Picture</a:t>
          </a:r>
        </a:p>
      </dsp:txBody>
      <dsp:txXfrm rot="-5400000">
        <a:off x="1" y="628010"/>
        <a:ext cx="1254266" cy="537543"/>
      </dsp:txXfrm>
    </dsp:sp>
    <dsp:sp modelId="{A9BA8AC6-16F6-46A8-902A-E43FC850502A}">
      <dsp:nvSpPr>
        <dsp:cNvPr id="0" name=""/>
        <dsp:cNvSpPr/>
      </dsp:nvSpPr>
      <dsp:spPr>
        <a:xfrm rot="5400000">
          <a:off x="5703439" y="-4448294"/>
          <a:ext cx="1164676" cy="10063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The Court’s decision did not address or change what is permissible in terms of recruitment:  “Inclusive” programs should remain strategic focus</a:t>
          </a:r>
        </a:p>
      </dsp:txBody>
      <dsp:txXfrm rot="-5400000">
        <a:off x="1254267" y="57733"/>
        <a:ext cx="10006166" cy="1050966"/>
      </dsp:txXfrm>
    </dsp:sp>
    <dsp:sp modelId="{A81008FC-6FDC-4EEB-84D6-0BEBA003BBA1}">
      <dsp:nvSpPr>
        <dsp:cNvPr id="0" name=""/>
        <dsp:cNvSpPr/>
      </dsp:nvSpPr>
      <dsp:spPr>
        <a:xfrm rot="5400000">
          <a:off x="-268771" y="1869210"/>
          <a:ext cx="1791809" cy="12542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General Direction</a:t>
          </a:r>
        </a:p>
      </dsp:txBody>
      <dsp:txXfrm rot="-5400000">
        <a:off x="1" y="2227571"/>
        <a:ext cx="1254266" cy="537543"/>
      </dsp:txXfrm>
    </dsp:sp>
    <dsp:sp modelId="{87598F43-7A5D-4932-815D-E1AE18F448E6}">
      <dsp:nvSpPr>
        <dsp:cNvPr id="0" name=""/>
        <dsp:cNvSpPr/>
      </dsp:nvSpPr>
      <dsp:spPr>
        <a:xfrm rot="5400000">
          <a:off x="5703439" y="-2848733"/>
          <a:ext cx="1164676" cy="10063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The subset of recruitment programs that confer a tangible/material benefits on students may be subject to strict scrutiny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Where selectivity is relevant, consider neutral factors, including qualities associated with experience</a:t>
          </a:r>
        </a:p>
      </dsp:txBody>
      <dsp:txXfrm rot="-5400000">
        <a:off x="1254267" y="1657294"/>
        <a:ext cx="10006166" cy="1050966"/>
      </dsp:txXfrm>
    </dsp:sp>
    <dsp:sp modelId="{A0D229D1-A33A-44E6-9BB3-108A87FD437C}">
      <dsp:nvSpPr>
        <dsp:cNvPr id="0" name=""/>
        <dsp:cNvSpPr/>
      </dsp:nvSpPr>
      <dsp:spPr>
        <a:xfrm rot="5400000">
          <a:off x="-268771" y="3468771"/>
          <a:ext cx="1791809" cy="12542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Design Options </a:t>
          </a:r>
        </a:p>
      </dsp:txBody>
      <dsp:txXfrm rot="-5400000">
        <a:off x="1" y="3827132"/>
        <a:ext cx="1254266" cy="537543"/>
      </dsp:txXfrm>
    </dsp:sp>
    <dsp:sp modelId="{3C7F64DD-B138-428B-BF10-17748556010F}">
      <dsp:nvSpPr>
        <dsp:cNvPr id="0" name=""/>
        <dsp:cNvSpPr/>
      </dsp:nvSpPr>
      <dsp:spPr>
        <a:xfrm rot="5400000">
          <a:off x="5703439" y="-1249172"/>
          <a:ext cx="1164676" cy="10063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Consider clustering similarly </a:t>
          </a:r>
          <a:r>
            <a:rPr lang="en-US" sz="1800" b="1" kern="1200">
              <a:solidFill>
                <a:schemeClr val="tx1"/>
              </a:solidFill>
            </a:rPr>
            <a:t>focused/designed programs under one “umbrella” with themed components, and with self-selection</a:t>
          </a:r>
        </a:p>
      </dsp:txBody>
      <dsp:txXfrm rot="-5400000">
        <a:off x="1254267" y="3256855"/>
        <a:ext cx="10006166" cy="10509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1BA80-8AB2-4118-89C1-B01E7A91C59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3C7FB-4F02-4C13-B120-49B35401B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98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kern="12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EB0791-BE0A-4FDB-8703-C0B7C177DE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8552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6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100" dirty="0">
              <a:effectLst/>
              <a:latin typeface="Lucida Grande"/>
              <a:ea typeface="Lucida Grande"/>
              <a:cs typeface="Lucida Grande"/>
              <a:sym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862380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100">
              <a:effectLst/>
              <a:latin typeface="Lucida Grande"/>
              <a:ea typeface="Lucida Grande"/>
              <a:cs typeface="Lucida Grande"/>
              <a:sym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3081326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100">
              <a:effectLst/>
              <a:latin typeface="Lucida Grande"/>
              <a:ea typeface="Lucida Grande"/>
              <a:cs typeface="Lucida Grande"/>
              <a:sym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2127922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100">
              <a:effectLst/>
              <a:latin typeface="Lucida Grande"/>
              <a:ea typeface="Lucida Grande"/>
              <a:cs typeface="Lucida Grande"/>
              <a:sym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1121961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0A2AA-1B85-4FD2-BB39-1E60A54542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50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>
              <a:latin typeface="Lucida Grande"/>
              <a:ea typeface="Lucida Grande"/>
              <a:cs typeface="Lucida Grande"/>
              <a:sym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20272044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D0A2AA-1B85-4FD2-BB39-1E60A54542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  <a:sym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2375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>
              <a:latin typeface="Lucida Grande"/>
              <a:ea typeface="Lucida Grande"/>
              <a:cs typeface="Lucida Grande"/>
              <a:sym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245548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7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16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08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gradFill>
          <a:gsLst>
            <a:gs pos="15000">
              <a:srgbClr val="002654"/>
            </a:gs>
            <a:gs pos="53000">
              <a:schemeClr val="accent1">
                <a:lumMod val="50000"/>
              </a:schemeClr>
            </a:gs>
            <a:gs pos="87000">
              <a:srgbClr val="002654">
                <a:lumMod val="100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06825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Slide — 1 Column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73478" y="555810"/>
            <a:ext cx="6960031" cy="5372292"/>
          </a:xfrm>
          <a:prstGeom prst="rect">
            <a:avLst/>
          </a:prstGeom>
        </p:spPr>
        <p:txBody>
          <a:bodyPr lIns="0" tIns="228600" rIns="0" bIns="0"/>
          <a:lstStyle>
            <a:lvl1pPr marL="285744" indent="-285744">
              <a:buClr>
                <a:schemeClr val="accent2"/>
              </a:buClr>
              <a:buFont typeface="Arial" charset="0"/>
              <a:buChar char="•"/>
              <a:defRPr sz="1600">
                <a:latin typeface="Roboto" charset="0"/>
                <a:ea typeface="Roboto" charset="0"/>
                <a:cs typeface="Roboto" charset="0"/>
              </a:defRPr>
            </a:lvl1pPr>
            <a:lvl2pPr>
              <a:buClr>
                <a:schemeClr val="accent2"/>
              </a:buClr>
              <a:defRPr sz="1600">
                <a:latin typeface="Roboto" charset="0"/>
                <a:ea typeface="Roboto" charset="0"/>
                <a:cs typeface="Roboto" charset="0"/>
              </a:defRPr>
            </a:lvl2pPr>
            <a:lvl3pPr>
              <a:buClr>
                <a:schemeClr val="accent2"/>
              </a:buClr>
              <a:defRPr sz="1600">
                <a:latin typeface="Roboto" charset="0"/>
                <a:ea typeface="Roboto" charset="0"/>
                <a:cs typeface="Roboto" charset="0"/>
              </a:defRPr>
            </a:lvl3pPr>
            <a:lvl4pPr>
              <a:buClr>
                <a:schemeClr val="accent2"/>
              </a:buClr>
              <a:defRPr sz="1600">
                <a:latin typeface="Roboto" charset="0"/>
                <a:ea typeface="Roboto" charset="0"/>
                <a:cs typeface="Roboto" charset="0"/>
              </a:defRPr>
            </a:lvl4pPr>
            <a:lvl5pPr>
              <a:buClr>
                <a:schemeClr val="accent2"/>
              </a:buClr>
              <a:defRPr sz="1600">
                <a:latin typeface="Roboto" charset="0"/>
                <a:ea typeface="Roboto" charset="0"/>
                <a:cs typeface="Roboto" charset="0"/>
              </a:defRPr>
            </a:lvl5pPr>
          </a:lstStyle>
          <a:p>
            <a:pPr lvl="0"/>
            <a:r>
              <a:rPr lang="en-US"/>
              <a:t>Click to add text or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90308" y="61936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017ED8CA-143E-8B40-B3C8-0174DDF149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466612" y="578893"/>
            <a:ext cx="3741179" cy="1135696"/>
          </a:xfrm>
          <a:prstGeom prst="rect">
            <a:avLst/>
          </a:prstGeom>
        </p:spPr>
        <p:txBody>
          <a:bodyPr lIns="0" tIns="137160" rIns="0" bIns="0">
            <a:spAutoFit/>
          </a:bodyPr>
          <a:lstStyle>
            <a:lvl1pPr>
              <a:defRPr sz="3200" baseline="0">
                <a:solidFill>
                  <a:schemeClr val="tx1"/>
                </a:solidFill>
                <a:latin typeface="Roboto Slab" charset="0"/>
                <a:ea typeface="Roboto Slab" charset="0"/>
                <a:cs typeface="Roboto Slab" charset="0"/>
              </a:defRPr>
            </a:lvl1pPr>
          </a:lstStyle>
          <a:p>
            <a:r>
              <a:rPr lang="en-US" sz="3600">
                <a:latin typeface="Roboto Slab" charset="0"/>
                <a:ea typeface="Roboto Slab" charset="0"/>
                <a:cs typeface="Roboto Slab" charset="0"/>
              </a:rPr>
              <a:t>Title of slide goes here.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66725" y="1692276"/>
            <a:ext cx="3741739" cy="674031"/>
          </a:xfrm>
          <a:prstGeom prst="rect">
            <a:avLst/>
          </a:prstGeom>
        </p:spPr>
        <p:txBody>
          <a:bodyPr lIns="0" tIns="228600" rIns="0" bIns="0">
            <a:sp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  <a:latin typeface="Roboto Slab" charset="0"/>
                <a:ea typeface="Roboto Slab" charset="0"/>
                <a:cs typeface="Roboto Slab" charset="0"/>
              </a:defRPr>
            </a:lvl1pPr>
          </a:lstStyle>
          <a:p>
            <a:pPr lvl="0"/>
            <a:r>
              <a:rPr lang="en-US"/>
              <a:t>Subtitle goes here — align top of subtitle box with bottom of title box.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466612" y="2481943"/>
            <a:ext cx="3741179" cy="3446159"/>
          </a:xfrm>
          <a:prstGeom prst="rect">
            <a:avLst/>
          </a:prstGeom>
        </p:spPr>
        <p:txBody>
          <a:bodyPr lIns="0" tIns="228600" rIns="0" bIns="0"/>
          <a:lstStyle>
            <a:lvl1pPr marL="285744" indent="-285744">
              <a:buClr>
                <a:schemeClr val="accent2"/>
              </a:buClr>
              <a:buFont typeface="Arial" charset="0"/>
              <a:buChar char="•"/>
              <a:defRPr sz="1600">
                <a:latin typeface="Roboto" charset="0"/>
                <a:ea typeface="Roboto" charset="0"/>
                <a:cs typeface="Roboto" charset="0"/>
              </a:defRPr>
            </a:lvl1pPr>
            <a:lvl2pPr>
              <a:buClr>
                <a:schemeClr val="accent2"/>
              </a:buClr>
              <a:defRPr sz="1600">
                <a:latin typeface="Roboto" charset="0"/>
                <a:ea typeface="Roboto" charset="0"/>
                <a:cs typeface="Roboto" charset="0"/>
              </a:defRPr>
            </a:lvl2pPr>
            <a:lvl3pPr>
              <a:buClr>
                <a:schemeClr val="accent2"/>
              </a:buClr>
              <a:defRPr sz="1600">
                <a:latin typeface="Roboto" charset="0"/>
                <a:ea typeface="Roboto" charset="0"/>
                <a:cs typeface="Roboto" charset="0"/>
              </a:defRPr>
            </a:lvl3pPr>
            <a:lvl4pPr>
              <a:buClr>
                <a:schemeClr val="accent2"/>
              </a:buClr>
              <a:defRPr sz="1600">
                <a:latin typeface="Roboto" charset="0"/>
                <a:ea typeface="Roboto" charset="0"/>
                <a:cs typeface="Roboto" charset="0"/>
              </a:defRPr>
            </a:lvl4pPr>
            <a:lvl5pPr>
              <a:buClr>
                <a:schemeClr val="accent2"/>
              </a:buClr>
              <a:defRPr sz="1600">
                <a:latin typeface="Roboto" charset="0"/>
                <a:ea typeface="Roboto" charset="0"/>
                <a:cs typeface="Roboto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4607554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1_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2"/>
          <p:cNvSpPr txBox="1">
            <a:spLocks noGrp="1"/>
          </p:cNvSpPr>
          <p:nvPr>
            <p:ph type="title"/>
          </p:nvPr>
        </p:nvSpPr>
        <p:spPr>
          <a:xfrm>
            <a:off x="400052" y="192260"/>
            <a:ext cx="11391899" cy="540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4D4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48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4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65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4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4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7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6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03C2E-C5EA-43D2-ACFE-F87F87DE29A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76F97-90E8-49BA-8E34-E918A4823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lickr.com/photos/34534185@N00/7155723379" TargetMode="Externa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hyperlink" Target="https://www.flickr.com/photos/34534185@N00/7155723379" TargetMode="Externa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2653"/>
              </a:clrFrom>
              <a:clrTo>
                <a:srgbClr val="00265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3" y="726141"/>
            <a:ext cx="2077784" cy="494956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1013314" y="2675281"/>
            <a:ext cx="9496425" cy="1413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946138" y="1574800"/>
            <a:ext cx="10188027" cy="114199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Supreme Court Ruling: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Diversity in Higher Education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6392" y="2942151"/>
            <a:ext cx="441744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Barbara Mistick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President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NAICU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0" y="2942151"/>
            <a:ext cx="48146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3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 Coleman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</a:rPr>
              <a:t>Managing Partner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32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EducationCounsel</a:t>
            </a:r>
            <a:r>
              <a:rPr lang="en-US" sz="3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</a:t>
            </a:r>
            <a:endParaRPr lang="en-US" sz="3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CB5A31-BF04-C123-0959-9ABA42FE706E}"/>
              </a:ext>
            </a:extLst>
          </p:cNvPr>
          <p:cNvSpPr txBox="1"/>
          <p:nvPr/>
        </p:nvSpPr>
        <p:spPr>
          <a:xfrm>
            <a:off x="8677601" y="5786951"/>
            <a:ext cx="2456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July 14, 2023</a:t>
            </a:r>
          </a:p>
        </p:txBody>
      </p:sp>
    </p:spTree>
    <p:extLst>
      <p:ext uri="{BB962C8B-B14F-4D97-AF65-F5344CB8AC3E}">
        <p14:creationId xmlns:p14="http://schemas.microsoft.com/office/powerpoint/2010/main" val="2382101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12637F4-2924-4DDB-8394-28F28B05DE4F}"/>
              </a:ext>
            </a:extLst>
          </p:cNvPr>
          <p:cNvSpPr/>
          <p:nvPr/>
        </p:nvSpPr>
        <p:spPr>
          <a:xfrm>
            <a:off x="0" y="0"/>
            <a:ext cx="12192000" cy="5509549"/>
          </a:xfrm>
          <a:prstGeom prst="rect">
            <a:avLst/>
          </a:prstGeom>
          <a:solidFill>
            <a:srgbClr val="BFBFBF">
              <a:alpha val="38039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-88135"/>
            <a:ext cx="12191999" cy="5597683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8000" b="1" kern="1200">
                <a:solidFill>
                  <a:schemeClr val="bg1"/>
                </a:solidFill>
                <a:latin typeface="+mn-lt"/>
                <a:ea typeface="+mj-ea"/>
                <a:cs typeface="+mj-cs"/>
              </a:rPr>
              <a:t>Policy and Practice Implications  </a:t>
            </a:r>
            <a:endParaRPr lang="en-US" sz="8000" b="1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58C66A-B461-4135-963A-3F6447F2EB54}"/>
              </a:ext>
            </a:extLst>
          </p:cNvPr>
          <p:cNvCxnSpPr>
            <a:cxnSpLocks/>
          </p:cNvCxnSpPr>
          <p:nvPr/>
        </p:nvCxnSpPr>
        <p:spPr>
          <a:xfrm>
            <a:off x="631371" y="4146630"/>
            <a:ext cx="10855779" cy="0"/>
          </a:xfrm>
          <a:prstGeom prst="line">
            <a:avLst/>
          </a:prstGeom>
          <a:ln w="76200">
            <a:solidFill>
              <a:srgbClr val="87B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23012E40-F5CF-495C-92C2-4C642878F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4244" y="5876925"/>
            <a:ext cx="4103511" cy="64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614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EC06A-1E4D-F4E3-FEA5-E38DD0A9F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 to Basics:  Definitions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22B730-41C4-1E30-902C-A1BE9E362E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5806" y="1403607"/>
          <a:ext cx="11317288" cy="49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0109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F1965-1787-80CA-45D4-0710F2806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Definitions May Translate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2DD2FBC4-161F-795F-2344-2F3DF7C457F0}"/>
              </a:ext>
            </a:extLst>
          </p:cNvPr>
          <p:cNvGraphicFramePr>
            <a:graphicFrameLocks/>
          </p:cNvGraphicFramePr>
          <p:nvPr/>
        </p:nvGraphicFramePr>
        <p:xfrm>
          <a:off x="535806" y="1403607"/>
          <a:ext cx="11317288" cy="49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0473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1D6C8DB-04B3-4997-9F93-8317B7DD3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The Race Continuum</a:t>
            </a:r>
            <a:r>
              <a:rPr lang="en-US" sz="3200">
                <a:latin typeface="Calibri" panose="020F0502020204030204" pitchFamily="34" charset="0"/>
                <a:cs typeface="Calibri" panose="020F0502020204030204" pitchFamily="34" charset="0"/>
              </a:rPr>
              <a:t>:  The Relevance of Race In Applications</a:t>
            </a:r>
            <a:endParaRPr lang="en-US" sz="32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rrow: Left-Right 5">
            <a:extLst>
              <a:ext uri="{FF2B5EF4-FFF2-40B4-BE49-F238E27FC236}">
                <a16:creationId xmlns:a16="http://schemas.microsoft.com/office/drawing/2014/main" id="{72B1332F-0E03-3E4F-F998-4D7CBE067513}"/>
              </a:ext>
            </a:extLst>
          </p:cNvPr>
          <p:cNvSpPr/>
          <p:nvPr/>
        </p:nvSpPr>
        <p:spPr>
          <a:xfrm>
            <a:off x="155004" y="1970744"/>
            <a:ext cx="11414447" cy="1826591"/>
          </a:xfrm>
          <a:prstGeom prst="leftRightArrow">
            <a:avLst/>
          </a:prstGeom>
          <a:gradFill flip="none" rotWithShape="1">
            <a:gsLst>
              <a:gs pos="9000">
                <a:srgbClr val="FF0000"/>
              </a:gs>
              <a:gs pos="22000">
                <a:srgbClr val="FFC000"/>
              </a:gs>
              <a:gs pos="31000">
                <a:srgbClr val="FFFF00"/>
              </a:gs>
              <a:gs pos="100000">
                <a:schemeClr val="bg1">
                  <a:lumMod val="75000"/>
                </a:schemeClr>
              </a:gs>
              <a:gs pos="89000">
                <a:srgbClr val="A8C887"/>
              </a:gs>
              <a:gs pos="42000">
                <a:srgbClr val="92D050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29EC8-93C6-3923-1743-C3EB2C059C30}"/>
              </a:ext>
            </a:extLst>
          </p:cNvPr>
          <p:cNvSpPr txBox="1"/>
          <p:nvPr/>
        </p:nvSpPr>
        <p:spPr>
          <a:xfrm>
            <a:off x="160575" y="3762272"/>
            <a:ext cx="2830341" cy="1456874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1" i="0" u="sng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Identity Dependent</a:t>
            </a:r>
            <a:endParaRPr kumimoji="0" lang="en-US" sz="2400" b="1" i="0" u="sng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  <a:sym typeface="Arial"/>
              </a:rPr>
              <a:t>“Check the Box” </a:t>
            </a:r>
            <a:endParaRPr kumimoji="0" lang="en-US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  <a:sym typeface="Arial"/>
              </a:rPr>
              <a:t>Racial Status</a:t>
            </a:r>
            <a:endParaRPr kumimoji="0" lang="en-US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14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B609BC-81FB-B797-FAC4-083F07B62049}"/>
              </a:ext>
            </a:extLst>
          </p:cNvPr>
          <p:cNvSpPr txBox="1"/>
          <p:nvPr/>
        </p:nvSpPr>
        <p:spPr>
          <a:xfrm>
            <a:off x="3461501" y="3762272"/>
            <a:ext cx="3132159" cy="2790444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1" i="0" u="sng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Arial"/>
              </a:rPr>
              <a:t>Race-Neutral, Experience-Related Qualities</a:t>
            </a:r>
            <a:endParaRPr kumimoji="0" lang="en-US" sz="2000" b="1" i="0" u="none" strike="noStrike" kern="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  <a:ea typeface="+mn-ea"/>
              <a:cs typeface="Calibri"/>
              <a:sym typeface="Arial"/>
            </a:endParaRPr>
          </a:p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Calibri"/>
                <a:sym typeface="Arial"/>
              </a:rPr>
              <a:t>Qualit</a:t>
            </a:r>
            <a:r>
              <a:rPr lang="en-US" sz="2000" b="1" kern="0">
                <a:cs typeface="Calibri"/>
                <a:sym typeface="Arial"/>
              </a:rPr>
              <a:t>y associated with e</a:t>
            </a: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Calibri"/>
                <a:sym typeface="Arial"/>
              </a:rPr>
              <a:t>xperience of race in a person’s own life journey relevant to mission </a:t>
            </a:r>
            <a:endParaRPr kumimoji="0" lang="en-US" sz="20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Arial"/>
              <a:sym typeface="Arial"/>
            </a:endParaRPr>
          </a:p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2133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Arial"/>
              <a:sym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CFB7AE-1CD3-FA6E-9C95-70AA751782D3}"/>
              </a:ext>
            </a:extLst>
          </p:cNvPr>
          <p:cNvSpPr txBox="1"/>
          <p:nvPr/>
        </p:nvSpPr>
        <p:spPr>
          <a:xfrm>
            <a:off x="6869803" y="3762272"/>
            <a:ext cx="4230820" cy="1785104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2400" b="1" u="sng" kern="0">
                <a:solidFill>
                  <a:srgbClr val="00B050"/>
                </a:solidFill>
                <a:latin typeface="Calibri"/>
                <a:ea typeface="Calibri"/>
                <a:cs typeface="Calibri"/>
                <a:sym typeface="Arial"/>
              </a:rPr>
              <a:t>Race</a:t>
            </a:r>
            <a:r>
              <a:rPr kumimoji="0" lang="en-US" sz="2400" b="1" i="0" u="sng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Arial"/>
              </a:rPr>
              <a:t>-Neutral Qualities:</a:t>
            </a:r>
            <a:r>
              <a:rPr lang="en-US" sz="2400" b="1" u="sng" kern="0">
                <a:solidFill>
                  <a:srgbClr val="00B050"/>
                </a:solidFill>
                <a:latin typeface="Calibri"/>
                <a:ea typeface="Calibri"/>
                <a:cs typeface="Calibri"/>
                <a:sym typeface="Arial"/>
              </a:rPr>
              <a:t> Subject</a:t>
            </a:r>
            <a:r>
              <a:rPr kumimoji="0" lang="en-US" sz="2400" b="1" i="0" u="sng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Arial"/>
              </a:rPr>
              <a:t>, Expertise, or Action </a:t>
            </a:r>
            <a:endParaRPr kumimoji="0" lang="en-US" sz="2000" b="1" i="0" u="sng" strike="noStrike" kern="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  <a:ea typeface="Calibri"/>
              <a:cs typeface="Calibri"/>
              <a:sym typeface="Arial"/>
            </a:endParaRPr>
          </a:p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2000" b="1" kern="0">
                <a:latin typeface="Calibri"/>
                <a:ea typeface="Calibri"/>
                <a:cs typeface="Arial"/>
                <a:sym typeface="Arial"/>
              </a:rPr>
              <a:t>Issues of</a:t>
            </a: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Arial"/>
                <a:sym typeface="Arial"/>
              </a:rPr>
              <a:t> race or equity as subject of actions of commitment or knowledge relevant to mission</a:t>
            </a:r>
            <a:endParaRPr kumimoji="0" lang="en-US" sz="20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Calibri"/>
              <a:cs typeface="Arial"/>
              <a:sym typeface="Arial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E67E279-17B1-95CA-3108-F998487485DA}"/>
              </a:ext>
            </a:extLst>
          </p:cNvPr>
          <p:cNvCxnSpPr>
            <a:cxnSpLocks/>
          </p:cNvCxnSpPr>
          <p:nvPr/>
        </p:nvCxnSpPr>
        <p:spPr>
          <a:xfrm>
            <a:off x="1433420" y="3330332"/>
            <a:ext cx="0" cy="513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C2A8014-F8DD-B2A5-8A27-64223F86FCBD}"/>
              </a:ext>
            </a:extLst>
          </p:cNvPr>
          <p:cNvCxnSpPr>
            <a:cxnSpLocks/>
          </p:cNvCxnSpPr>
          <p:nvPr/>
        </p:nvCxnSpPr>
        <p:spPr>
          <a:xfrm>
            <a:off x="8985213" y="3330332"/>
            <a:ext cx="0" cy="57919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4C6041B7-0858-737F-C8E0-3A3695DB3948}"/>
              </a:ext>
            </a:extLst>
          </p:cNvPr>
          <p:cNvSpPr/>
          <p:nvPr/>
        </p:nvSpPr>
        <p:spPr>
          <a:xfrm rot="5400000">
            <a:off x="10175616" y="2407158"/>
            <a:ext cx="1881208" cy="960115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EBB93BE-C06C-06E7-060F-9D2B6B0F6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404" y="3337979"/>
            <a:ext cx="335309" cy="75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05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630AB-4AE4-6AC6-5FE3-E39B54BC9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Implications: Admissions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1D8E11D-07FC-17C8-8818-0BDA9AF502B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6575" y="1527175"/>
          <a:ext cx="11317288" cy="49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8166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07F89-4826-E37D-949B-7B013FE5F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Implications: Financial Aid and Scholarships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8CFA18-FDFC-6318-D328-29115EBAAA2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6575" y="1527175"/>
          <a:ext cx="11317288" cy="49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5070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1A8F7-5C6C-C8F4-D183-1C5EBFFF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Implications: Outreach and Recruitment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723C8C2-93E7-F6F8-AE87-ADC30A8AB0E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6575" y="1527175"/>
          <a:ext cx="11317288" cy="49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4496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12637F4-2924-4DDB-8394-28F28B05DE4F}"/>
              </a:ext>
            </a:extLst>
          </p:cNvPr>
          <p:cNvSpPr/>
          <p:nvPr/>
        </p:nvSpPr>
        <p:spPr>
          <a:xfrm>
            <a:off x="0" y="0"/>
            <a:ext cx="12192000" cy="5509549"/>
          </a:xfrm>
          <a:prstGeom prst="rect">
            <a:avLst/>
          </a:prstGeom>
          <a:solidFill>
            <a:srgbClr val="BFBFBF">
              <a:alpha val="38039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-1"/>
            <a:ext cx="12191999" cy="5509549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8000" b="1" kern="1200">
                <a:solidFill>
                  <a:schemeClr val="bg1"/>
                </a:solidFill>
                <a:latin typeface="+mn-lt"/>
                <a:ea typeface="+mj-ea"/>
                <a:cs typeface="+mj-cs"/>
              </a:rPr>
              <a:t>Strategies and Action Steps </a:t>
            </a:r>
            <a:endParaRPr lang="en-US" sz="8000" b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3012E40-F5CF-495C-92C2-4C642878F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4244" y="5876925"/>
            <a:ext cx="4103511" cy="64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054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B7B95-9A89-4EB1-6620-A02BDCA17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Comprehensive Enrollment Policy Evaluation 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4430D12-F8F0-FD33-3539-CCA5E4CAE63D}"/>
              </a:ext>
            </a:extLst>
          </p:cNvPr>
          <p:cNvGraphicFramePr/>
          <p:nvPr/>
        </p:nvGraphicFramePr>
        <p:xfrm>
          <a:off x="400050" y="1075113"/>
          <a:ext cx="11391897" cy="5063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51AD956-D765-420F-98CB-4F2426F55D1B}"/>
              </a:ext>
            </a:extLst>
          </p:cNvPr>
          <p:cNvSpPr txBox="1"/>
          <p:nvPr/>
        </p:nvSpPr>
        <p:spPr>
          <a:xfrm>
            <a:off x="3452327" y="5290457"/>
            <a:ext cx="6008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Mission-Focused, Aligned and Integrated </a:t>
            </a:r>
          </a:p>
        </p:txBody>
      </p:sp>
    </p:spTree>
    <p:extLst>
      <p:ext uri="{BB962C8B-B14F-4D97-AF65-F5344CB8AC3E}">
        <p14:creationId xmlns:p14="http://schemas.microsoft.com/office/powerpoint/2010/main" val="626495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F31DC-108D-9089-DF9E-CA028FE1E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Strategies and Action Steps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4FDE2E-6A23-9266-2212-07AB35781A7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7327" y="1362419"/>
          <a:ext cx="11317288" cy="5071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6882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12637F4-2924-4DDB-8394-28F28B05DE4F}"/>
              </a:ext>
            </a:extLst>
          </p:cNvPr>
          <p:cNvSpPr/>
          <p:nvPr/>
        </p:nvSpPr>
        <p:spPr>
          <a:xfrm>
            <a:off x="0" y="0"/>
            <a:ext cx="12192000" cy="5782962"/>
          </a:xfrm>
          <a:prstGeom prst="rect">
            <a:avLst/>
          </a:prstGeom>
          <a:solidFill>
            <a:srgbClr val="BFBFBF">
              <a:alpha val="38039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3012E40-F5CF-495C-92C2-4C642878F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4244" y="6107584"/>
            <a:ext cx="4103511" cy="649244"/>
          </a:xfrm>
          <a:prstGeom prst="rect">
            <a:avLst/>
          </a:prstGeom>
        </p:spPr>
      </p:pic>
      <p:pic>
        <p:nvPicPr>
          <p:cNvPr id="2" name="Content Placeholder 4" descr="Checkmate in a chess game">
            <a:extLst>
              <a:ext uri="{FF2B5EF4-FFF2-40B4-BE49-F238E27FC236}">
                <a16:creationId xmlns:a16="http://schemas.microsoft.com/office/drawing/2014/main" id="{0511F313-01CE-A7EB-3B74-ED9F4E02369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372"/>
          <a:stretch/>
        </p:blipFill>
        <p:spPr>
          <a:xfrm>
            <a:off x="1" y="10"/>
            <a:ext cx="8432622" cy="598066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5F9F7CF-F45E-0828-113D-E8AA8CA66EC9}"/>
              </a:ext>
            </a:extLst>
          </p:cNvPr>
          <p:cNvSpPr txBox="1">
            <a:spLocks/>
          </p:cNvSpPr>
          <p:nvPr/>
        </p:nvSpPr>
        <p:spPr>
          <a:xfrm>
            <a:off x="8432623" y="646560"/>
            <a:ext cx="3619334" cy="189991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>
                <a:latin typeface="+mn-lt"/>
              </a:rPr>
              <a:t>A Moment for Leadership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5831288-63DF-A219-B493-0B7F30FFB835}"/>
              </a:ext>
            </a:extLst>
          </p:cNvPr>
          <p:cNvGrpSpPr/>
          <p:nvPr/>
        </p:nvGrpSpPr>
        <p:grpSpPr>
          <a:xfrm>
            <a:off x="8432624" y="2337672"/>
            <a:ext cx="3759376" cy="3642997"/>
            <a:chOff x="1863" y="8318"/>
            <a:chExt cx="3818462" cy="341496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C753B7-E385-82D9-711F-08A4A4ECB6EC}"/>
                </a:ext>
              </a:extLst>
            </p:cNvPr>
            <p:cNvSpPr/>
            <p:nvPr/>
          </p:nvSpPr>
          <p:spPr>
            <a:xfrm>
              <a:off x="1863" y="319482"/>
              <a:ext cx="3818462" cy="310379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ABA7B97-8FF4-1D45-6943-B428300947A4}"/>
                </a:ext>
              </a:extLst>
            </p:cNvPr>
            <p:cNvSpPr txBox="1"/>
            <p:nvPr/>
          </p:nvSpPr>
          <p:spPr>
            <a:xfrm>
              <a:off x="1863" y="8318"/>
              <a:ext cx="3759375" cy="3392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b="1" kern="1200"/>
                <a:t>Now is the time for leadership, not retrenchment.  </a:t>
              </a:r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400" b="1" kern="1200"/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b="1" kern="1200"/>
                <a:t>In the face of new challenges, we have opportunities.  Seize them.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6042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2391EA0-33C4-3827-F945-606E1F9540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2653"/>
              </a:clrFrom>
              <a:clrTo>
                <a:srgbClr val="00265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83" y="726141"/>
            <a:ext cx="2077784" cy="494956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DE6EE58-A382-EA5F-245E-98F0EA6260F3}"/>
              </a:ext>
            </a:extLst>
          </p:cNvPr>
          <p:cNvCxnSpPr/>
          <p:nvPr/>
        </p:nvCxnSpPr>
        <p:spPr>
          <a:xfrm>
            <a:off x="1013314" y="2675281"/>
            <a:ext cx="9496425" cy="1413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3F18326C-B0ED-F72D-9C07-6E49B5B979D0}"/>
              </a:ext>
            </a:extLst>
          </p:cNvPr>
          <p:cNvSpPr txBox="1">
            <a:spLocks/>
          </p:cNvSpPr>
          <p:nvPr/>
        </p:nvSpPr>
        <p:spPr>
          <a:xfrm>
            <a:off x="946138" y="2062480"/>
            <a:ext cx="10188027" cy="6543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Q&amp;A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96BB6A-0099-B33C-DCE2-E941D4F63C1E}"/>
              </a:ext>
            </a:extLst>
          </p:cNvPr>
          <p:cNvSpPr txBox="1"/>
          <p:nvPr/>
        </p:nvSpPr>
        <p:spPr>
          <a:xfrm>
            <a:off x="5761094" y="3220586"/>
            <a:ext cx="6318370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2600" b="1">
                <a:effectLst/>
                <a:latin typeface="Calibri"/>
                <a:ea typeface="Times New Roman" panose="02020603050405020304" pitchFamily="18" charset="0"/>
                <a:cs typeface="Calibri"/>
              </a:rPr>
              <a:t>Art Coleman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2600">
                <a:latin typeface="Calibri"/>
                <a:ea typeface="Times New Roman" panose="02020603050405020304" pitchFamily="18" charset="0"/>
                <a:cs typeface="Calibri"/>
              </a:rPr>
              <a:t>Managing Partner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2600" err="1">
                <a:effectLst/>
                <a:latin typeface="Calibri"/>
                <a:ea typeface="Times New Roman" panose="02020603050405020304" pitchFamily="18" charset="0"/>
                <a:cs typeface="Calibri"/>
              </a:rPr>
              <a:t>EducationCounsel</a:t>
            </a:r>
            <a:r>
              <a:rPr lang="en-US" sz="2600">
                <a:effectLst/>
                <a:latin typeface="Calibri"/>
                <a:ea typeface="Times New Roman" panose="02020603050405020304" pitchFamily="18" charset="0"/>
                <a:cs typeface="Calibri"/>
              </a:rPr>
              <a:t> LLC</a:t>
            </a:r>
          </a:p>
          <a:p>
            <a:pPr>
              <a:buSzPts val="1000"/>
              <a:tabLst>
                <a:tab pos="457200" algn="l"/>
              </a:tabLst>
            </a:pPr>
            <a:r>
              <a:rPr lang="en-US" sz="2600">
                <a:latin typeface="Calibri"/>
                <a:ea typeface="Calibri"/>
                <a:cs typeface="Calibri"/>
              </a:rPr>
              <a:t>art.coleman@educationcounsel.com</a:t>
            </a:r>
            <a:r>
              <a:rPr lang="en-US" sz="3200">
                <a:latin typeface="Times New Roman"/>
                <a:ea typeface="Calibri"/>
                <a:cs typeface="Times New Roman"/>
              </a:rPr>
              <a:t> </a:t>
            </a:r>
            <a:endParaRPr lang="en-US" sz="32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062D56-9FE2-8175-7FC5-EBCE828E4B92}"/>
              </a:ext>
            </a:extLst>
          </p:cNvPr>
          <p:cNvSpPr txBox="1"/>
          <p:nvPr/>
        </p:nvSpPr>
        <p:spPr>
          <a:xfrm>
            <a:off x="886466" y="3220230"/>
            <a:ext cx="5048371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SzPts val="1000"/>
              <a:tabLst>
                <a:tab pos="457200" algn="l"/>
              </a:tabLst>
            </a:pPr>
            <a:r>
              <a:rPr lang="en-US" sz="2600" b="1">
                <a:latin typeface="Calibri"/>
                <a:ea typeface="Times New Roman" panose="02020603050405020304" pitchFamily="18" charset="0"/>
                <a:cs typeface="Times New Roman"/>
              </a:rPr>
              <a:t>Jody Feder</a:t>
            </a:r>
            <a:endParaRPr lang="en-US" sz="2600" b="1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2600">
                <a:latin typeface="Calibri"/>
                <a:ea typeface="Times New Roman" panose="02020603050405020304" pitchFamily="18" charset="0"/>
                <a:cs typeface="Times New Roman"/>
              </a:rPr>
              <a:t>Director of Accountability and Regulatory Affairs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2600">
                <a:latin typeface="Calibri"/>
                <a:ea typeface="Times New Roman" panose="02020603050405020304" pitchFamily="18" charset="0"/>
                <a:cs typeface="Times New Roman"/>
              </a:rPr>
              <a:t>NAICU</a:t>
            </a:r>
            <a:endParaRPr lang="en-US" sz="260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2600">
                <a:latin typeface="Calibri"/>
                <a:ea typeface="Calibri"/>
                <a:cs typeface="Times New Roman"/>
              </a:rPr>
              <a:t>Jody@NAICU.edu</a:t>
            </a:r>
            <a:endParaRPr lang="en-US" sz="2600">
              <a:effectLst/>
              <a:latin typeface="Calibri"/>
              <a:ea typeface="Calibri" panose="020F050202020403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38168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12637F4-2924-4DDB-8394-28F28B05DE4F}"/>
              </a:ext>
            </a:extLst>
          </p:cNvPr>
          <p:cNvSpPr/>
          <p:nvPr/>
        </p:nvSpPr>
        <p:spPr>
          <a:xfrm>
            <a:off x="0" y="0"/>
            <a:ext cx="12192000" cy="5782962"/>
          </a:xfrm>
          <a:prstGeom prst="rect">
            <a:avLst/>
          </a:prstGeom>
          <a:solidFill>
            <a:srgbClr val="BFBFBF">
              <a:alpha val="38039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3012E40-F5CF-495C-92C2-4C642878F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4244" y="6107584"/>
            <a:ext cx="4103511" cy="64924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5F9F7CF-F45E-0828-113D-E8AA8CA66EC9}"/>
              </a:ext>
            </a:extLst>
          </p:cNvPr>
          <p:cNvSpPr txBox="1">
            <a:spLocks/>
          </p:cNvSpPr>
          <p:nvPr/>
        </p:nvSpPr>
        <p:spPr>
          <a:xfrm>
            <a:off x="4243554" y="0"/>
            <a:ext cx="7808403" cy="254647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>
                <a:latin typeface="+mn-lt"/>
              </a:rPr>
              <a:t>Not Legal Advice</a:t>
            </a:r>
          </a:p>
          <a:p>
            <a:endParaRPr lang="en-US" sz="3600" b="1">
              <a:latin typeface="+mn-lt"/>
            </a:endParaRPr>
          </a:p>
          <a:p>
            <a:r>
              <a:rPr lang="en-US" sz="3600" b="1">
                <a:latin typeface="+mn-lt"/>
              </a:rPr>
              <a:t>Preliminary Analysis…More to Come 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5831288-63DF-A219-B493-0B7F30FFB835}"/>
              </a:ext>
            </a:extLst>
          </p:cNvPr>
          <p:cNvGrpSpPr/>
          <p:nvPr/>
        </p:nvGrpSpPr>
        <p:grpSpPr>
          <a:xfrm>
            <a:off x="4243554" y="1399142"/>
            <a:ext cx="7948446" cy="4440263"/>
            <a:chOff x="1863" y="8318"/>
            <a:chExt cx="3818462" cy="341496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C753B7-E385-82D9-711F-08A4A4ECB6EC}"/>
                </a:ext>
              </a:extLst>
            </p:cNvPr>
            <p:cNvSpPr/>
            <p:nvPr/>
          </p:nvSpPr>
          <p:spPr>
            <a:xfrm>
              <a:off x="1863" y="319482"/>
              <a:ext cx="3818462" cy="310379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ABA7B97-8FF4-1D45-6943-B428300947A4}"/>
                </a:ext>
              </a:extLst>
            </p:cNvPr>
            <p:cNvSpPr txBox="1"/>
            <p:nvPr/>
          </p:nvSpPr>
          <p:spPr>
            <a:xfrm>
              <a:off x="1863" y="8318"/>
              <a:ext cx="3759375" cy="3392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b="1"/>
                <a:t>The Court’s opinion is complex and our analysis is preliminary, still subject to further refinement. </a:t>
              </a:r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400" b="1" kern="1200"/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b="1"/>
                <a:t>Nothing in this presentation should be construed as legal advice, which is highly fact- and context-specific.  We elevate key points of interpretation and practice as general guidance to consider as you consult with your counsel.</a:t>
              </a:r>
              <a:endParaRPr lang="en-US" sz="2400" b="1" kern="1200"/>
            </a:p>
          </p:txBody>
        </p:sp>
      </p:grpSp>
      <p:pic>
        <p:nvPicPr>
          <p:cNvPr id="8" name="Picture 7" descr="A statue of a person holding scales and sword&#10;&#10;Description automatically generated">
            <a:extLst>
              <a:ext uri="{FF2B5EF4-FFF2-40B4-BE49-F238E27FC236}">
                <a16:creationId xmlns:a16="http://schemas.microsoft.com/office/drawing/2014/main" id="{B60BD88A-8AAB-C09B-5E04-E7907A8C52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0043" y="-56444"/>
            <a:ext cx="4103511" cy="589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334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12637F4-2924-4DDB-8394-28F28B05DE4F}"/>
              </a:ext>
            </a:extLst>
          </p:cNvPr>
          <p:cNvSpPr/>
          <p:nvPr/>
        </p:nvSpPr>
        <p:spPr>
          <a:xfrm>
            <a:off x="0" y="0"/>
            <a:ext cx="12192000" cy="5782962"/>
          </a:xfrm>
          <a:prstGeom prst="rect">
            <a:avLst/>
          </a:prstGeom>
          <a:solidFill>
            <a:srgbClr val="BFBFBF">
              <a:alpha val="38039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3012E40-F5CF-495C-92C2-4C642878F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4244" y="6107584"/>
            <a:ext cx="4103511" cy="64924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5F9F7CF-F45E-0828-113D-E8AA8CA66EC9}"/>
              </a:ext>
            </a:extLst>
          </p:cNvPr>
          <p:cNvSpPr txBox="1">
            <a:spLocks/>
          </p:cNvSpPr>
          <p:nvPr/>
        </p:nvSpPr>
        <p:spPr>
          <a:xfrm>
            <a:off x="4243554" y="0"/>
            <a:ext cx="7808403" cy="254647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>
                <a:solidFill>
                  <a:prstClr val="black"/>
                </a:solidFill>
                <a:latin typeface="Calibri" panose="020F0502020204030204"/>
              </a:rPr>
              <a:t>Preliminary Analysis on Which Presentation is Based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5831288-63DF-A219-B493-0B7F30FFB835}"/>
              </a:ext>
            </a:extLst>
          </p:cNvPr>
          <p:cNvGrpSpPr/>
          <p:nvPr/>
        </p:nvGrpSpPr>
        <p:grpSpPr>
          <a:xfrm>
            <a:off x="4173532" y="1399142"/>
            <a:ext cx="7948446" cy="4440263"/>
            <a:chOff x="1863" y="8318"/>
            <a:chExt cx="3818462" cy="341496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C753B7-E385-82D9-711F-08A4A4ECB6EC}"/>
                </a:ext>
              </a:extLst>
            </p:cNvPr>
            <p:cNvSpPr/>
            <p:nvPr/>
          </p:nvSpPr>
          <p:spPr>
            <a:xfrm>
              <a:off x="1863" y="319482"/>
              <a:ext cx="3818462" cy="310379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ABA7B97-8FF4-1D45-6943-B428300947A4}"/>
                </a:ext>
              </a:extLst>
            </p:cNvPr>
            <p:cNvSpPr txBox="1"/>
            <p:nvPr/>
          </p:nvSpPr>
          <p:spPr>
            <a:xfrm>
              <a:off x="1863" y="8318"/>
              <a:ext cx="3759375" cy="3392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marR="0" lvl="0" indent="0" algn="ctr" defTabSz="10668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8" name="Picture 7" descr="A statue of a person holding scales and sword&#10;&#10;Description automatically generated">
            <a:extLst>
              <a:ext uri="{FF2B5EF4-FFF2-40B4-BE49-F238E27FC236}">
                <a16:creationId xmlns:a16="http://schemas.microsoft.com/office/drawing/2014/main" id="{B60BD88A-8AAB-C09B-5E04-E7907A8C52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40043" y="-56444"/>
            <a:ext cx="4103511" cy="5895849"/>
          </a:xfrm>
          <a:prstGeom prst="rect">
            <a:avLst/>
          </a:prstGeom>
        </p:spPr>
      </p:pic>
      <p:pic>
        <p:nvPicPr>
          <p:cNvPr id="2" name="Picture 1" descr="A close-up of a legal document&#10;&#10;Description automatically generated">
            <a:extLst>
              <a:ext uri="{FF2B5EF4-FFF2-40B4-BE49-F238E27FC236}">
                <a16:creationId xmlns:a16="http://schemas.microsoft.com/office/drawing/2014/main" id="{42DB11F9-530D-A519-2764-7F08E7616B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61593" y="2161387"/>
            <a:ext cx="7172325" cy="28860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A105FA-7B2C-047C-421D-C9B0953A3072}"/>
              </a:ext>
            </a:extLst>
          </p:cNvPr>
          <p:cNvSpPr txBox="1"/>
          <p:nvPr/>
        </p:nvSpPr>
        <p:spPr>
          <a:xfrm>
            <a:off x="6092890" y="659818"/>
            <a:ext cx="522199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https://educationcounsel.com/?publication=educationcounsels-preliminary-guidance-regarding-the-u-s-supreme-courts-decision-in-sffa-v-harvard-and-sffa-v-unc</a:t>
            </a:r>
          </a:p>
        </p:txBody>
      </p:sp>
    </p:spTree>
    <p:extLst>
      <p:ext uri="{BB962C8B-B14F-4D97-AF65-F5344CB8AC3E}">
        <p14:creationId xmlns:p14="http://schemas.microsoft.com/office/powerpoint/2010/main" val="600055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12637F4-2924-4DDB-8394-28F28B05DE4F}"/>
              </a:ext>
            </a:extLst>
          </p:cNvPr>
          <p:cNvSpPr/>
          <p:nvPr/>
        </p:nvSpPr>
        <p:spPr>
          <a:xfrm>
            <a:off x="0" y="0"/>
            <a:ext cx="12192000" cy="5509549"/>
          </a:xfrm>
          <a:prstGeom prst="rect">
            <a:avLst/>
          </a:prstGeom>
          <a:solidFill>
            <a:schemeClr val="accent1">
              <a:lumMod val="75000"/>
              <a:alpha val="38039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1999" cy="5509548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8000" b="1" kern="1200">
                <a:solidFill>
                  <a:schemeClr val="bg1"/>
                </a:solidFill>
                <a:latin typeface="+mn-lt"/>
                <a:ea typeface="+mj-ea"/>
                <a:cs typeface="+mj-cs"/>
              </a:rPr>
              <a:t>The Court’s Ruling </a:t>
            </a:r>
            <a:endParaRPr lang="en-US" sz="8000" b="1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58C66A-B461-4135-963A-3F6447F2EB54}"/>
              </a:ext>
            </a:extLst>
          </p:cNvPr>
          <p:cNvCxnSpPr>
            <a:cxnSpLocks/>
          </p:cNvCxnSpPr>
          <p:nvPr/>
        </p:nvCxnSpPr>
        <p:spPr>
          <a:xfrm>
            <a:off x="631371" y="4146630"/>
            <a:ext cx="10855779" cy="0"/>
          </a:xfrm>
          <a:prstGeom prst="line">
            <a:avLst/>
          </a:prstGeom>
          <a:ln w="76200">
            <a:solidFill>
              <a:srgbClr val="87B9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23012E40-F5CF-495C-92C2-4C642878F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4244" y="5876925"/>
            <a:ext cx="4103511" cy="64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66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386EC-7F7C-C754-2B08-64A8CBE00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30" y="806824"/>
            <a:ext cx="3885062" cy="2622176"/>
          </a:xfrm>
        </p:spPr>
        <p:txBody>
          <a:bodyPr/>
          <a:lstStyle/>
          <a:p>
            <a:r>
              <a:rPr lang="en-US"/>
              <a:t>The Top Takeaways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EB418C8-4920-6489-B1D9-34C1F359E1F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74776" y="1326775"/>
          <a:ext cx="7358437" cy="5057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PBS NewsHour on Twitter: &quot;The rights of same-sex couples are once again  before the Supreme Court as justices heard arguments in a case that  wrestles with the lines separating speech, religious beliefs">
            <a:extLst>
              <a:ext uri="{FF2B5EF4-FFF2-40B4-BE49-F238E27FC236}">
                <a16:creationId xmlns:a16="http://schemas.microsoft.com/office/drawing/2014/main" id="{7197E363-F3B1-F200-FA50-4A065F5D91C2}"/>
              </a:ext>
            </a:extLst>
          </p:cNvPr>
          <p:cNvPicPr>
            <a:picLocks noGrp="1" noChangeAspect="1" noChangeArrowheads="1"/>
          </p:cNvPicPr>
          <p:nvPr>
            <p:ph idx="14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19" y="3003176"/>
            <a:ext cx="3885062" cy="272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39172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2875AE4F-F9B0-9AF0-3798-14CB7BD370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7327" y="1428321"/>
          <a:ext cx="11317288" cy="49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F1D6C8DB-04B3-4997-9F93-8317B7DD3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Court Ruling</a:t>
            </a:r>
          </a:p>
        </p:txBody>
      </p:sp>
    </p:spTree>
    <p:extLst>
      <p:ext uri="{BB962C8B-B14F-4D97-AF65-F5344CB8AC3E}">
        <p14:creationId xmlns:p14="http://schemas.microsoft.com/office/powerpoint/2010/main" val="654833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923AA-49BA-5DB2-DA6D-6CEF87A20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Court Ruling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F0021F-FACC-E461-E24E-A04F37EF7A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5806" y="1433869"/>
          <a:ext cx="11317288" cy="49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6969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14E34-8476-73BA-3642-E19EA825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the Court Did Not Expressly Address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1A72DB-7A2D-403B-B3C9-F7F79CADBFA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6575" y="1527175"/>
          <a:ext cx="11317288" cy="49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3257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1121</Words>
  <Application>Microsoft Office PowerPoint</Application>
  <PresentationFormat>Widescreen</PresentationFormat>
  <Paragraphs>161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Lucida Grande</vt:lpstr>
      <vt:lpstr>Roboto</vt:lpstr>
      <vt:lpstr>Roboto Slab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The Court’s Ruling </vt:lpstr>
      <vt:lpstr>The Top Takeaways</vt:lpstr>
      <vt:lpstr>The Court Ruling</vt:lpstr>
      <vt:lpstr>The Court Ruling</vt:lpstr>
      <vt:lpstr>What the Court Did Not Expressly Address</vt:lpstr>
      <vt:lpstr>Policy and Practice Implications  </vt:lpstr>
      <vt:lpstr>Back to Basics:  Definitions</vt:lpstr>
      <vt:lpstr>How Definitions May Translate</vt:lpstr>
      <vt:lpstr>The Race Continuum:  The Relevance of Race In Applications</vt:lpstr>
      <vt:lpstr>Implications: Admissions </vt:lpstr>
      <vt:lpstr>Implications: Financial Aid and Scholarships</vt:lpstr>
      <vt:lpstr>Implications: Outreach and Recruitment </vt:lpstr>
      <vt:lpstr>Strategies and Action Steps </vt:lpstr>
      <vt:lpstr>A Comprehensive Enrollment Policy Evaluation </vt:lpstr>
      <vt:lpstr>Key Strategies and Action Steps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 Boyle</dc:creator>
  <cp:lastModifiedBy>Galen Vandergriff</cp:lastModifiedBy>
  <cp:revision>1</cp:revision>
  <dcterms:created xsi:type="dcterms:W3CDTF">2022-01-19T22:09:16Z</dcterms:created>
  <dcterms:modified xsi:type="dcterms:W3CDTF">2023-07-14T17:01:41Z</dcterms:modified>
</cp:coreProperties>
</file>